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7"/>
  </p:notesMasterIdLst>
  <p:sldIdLst>
    <p:sldId id="256" r:id="rId5"/>
    <p:sldId id="259" r:id="rId6"/>
    <p:sldId id="257" r:id="rId7"/>
    <p:sldId id="260" r:id="rId8"/>
    <p:sldId id="261" r:id="rId9"/>
    <p:sldId id="262" r:id="rId10"/>
    <p:sldId id="263"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92" r:id="rId25"/>
    <p:sldId id="279" r:id="rId26"/>
    <p:sldId id="280" r:id="rId27"/>
    <p:sldId id="281" r:id="rId28"/>
    <p:sldId id="282" r:id="rId29"/>
    <p:sldId id="286" r:id="rId30"/>
    <p:sldId id="287" r:id="rId31"/>
    <p:sldId id="277" r:id="rId32"/>
    <p:sldId id="289" r:id="rId33"/>
    <p:sldId id="290" r:id="rId34"/>
    <p:sldId id="288" r:id="rId35"/>
    <p:sldId id="29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09B6F4-74CC-486A-E0CD-00DCEC8D7481}" v="85" dt="2021-11-04T20:03:55.494"/>
    <p1510:client id="{43ED58FA-950C-5FEA-D28F-34E893D64519}" v="1" dt="2020-11-09T22:33:58.354"/>
    <p1510:client id="{711D060E-8D7A-23AE-F471-A2A67EAF5A1E}" v="5" dt="2021-11-08T21:06:17.605"/>
    <p1510:client id="{88D163BE-B879-76F5-44AC-34A0A7A57A06}" v="4" dt="2021-01-05T19:44:21.570"/>
    <p1510:client id="{A700B4ED-9B1B-42C7-9463-928DB36C58B8}" v="14" dt="2021-11-08T21:49:00.2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59149F-F5E2-426B-86E5-FEDB3F6309A9}" type="doc">
      <dgm:prSet loTypeId="urn:microsoft.com/office/officeart/2005/8/layout/default" loCatId="list" qsTypeId="urn:microsoft.com/office/officeart/2005/8/quickstyle/simple3" qsCatId="simple" csTypeId="urn:microsoft.com/office/officeart/2005/8/colors/colorful5" csCatId="colorful"/>
      <dgm:spPr/>
      <dgm:t>
        <a:bodyPr/>
        <a:lstStyle/>
        <a:p>
          <a:endParaRPr lang="en-US"/>
        </a:p>
      </dgm:t>
    </dgm:pt>
    <dgm:pt modelId="{6CCC427D-66D2-492F-8549-3DF69E8619E1}">
      <dgm:prSet/>
      <dgm:spPr/>
      <dgm:t>
        <a:bodyPr/>
        <a:lstStyle/>
        <a:p>
          <a:r>
            <a:rPr lang="en-US"/>
            <a:t>Mr. Arrington: Band, Orchestra, Vocal</a:t>
          </a:r>
        </a:p>
      </dgm:t>
    </dgm:pt>
    <dgm:pt modelId="{4AEF9625-E8EB-4358-BB36-50012A602AF2}" type="parTrans" cxnId="{00CF3E74-5A8E-410C-811D-E47C51385FB8}">
      <dgm:prSet/>
      <dgm:spPr/>
      <dgm:t>
        <a:bodyPr/>
        <a:lstStyle/>
        <a:p>
          <a:endParaRPr lang="en-US"/>
        </a:p>
      </dgm:t>
    </dgm:pt>
    <dgm:pt modelId="{E4A456DA-C2A6-4A4A-945F-81A8959D98D4}" type="sibTrans" cxnId="{00CF3E74-5A8E-410C-811D-E47C51385FB8}">
      <dgm:prSet/>
      <dgm:spPr/>
      <dgm:t>
        <a:bodyPr/>
        <a:lstStyle/>
        <a:p>
          <a:endParaRPr lang="en-US"/>
        </a:p>
      </dgm:t>
    </dgm:pt>
    <dgm:pt modelId="{4A01337E-EC7E-4627-BE5E-88B654A8DF64}">
      <dgm:prSet/>
      <dgm:spPr/>
      <dgm:t>
        <a:bodyPr/>
        <a:lstStyle/>
        <a:p>
          <a:pPr rtl="0"/>
          <a:r>
            <a:rPr lang="en-US">
              <a:latin typeface="Century Gothic" panose="020B0502020202020204"/>
            </a:rPr>
            <a:t>Ms</a:t>
          </a:r>
          <a:r>
            <a:rPr lang="en-US"/>
            <a:t>. </a:t>
          </a:r>
          <a:r>
            <a:rPr lang="en-US">
              <a:latin typeface="Century Gothic" panose="020B0502020202020204"/>
            </a:rPr>
            <a:t>Karaki</a:t>
          </a:r>
          <a:r>
            <a:rPr lang="en-US"/>
            <a:t>: Creative Writing, Technical Theatre, Dance, Drama</a:t>
          </a:r>
          <a:r>
            <a:rPr lang="en-US">
              <a:latin typeface="Century Gothic" panose="020B0502020202020204"/>
            </a:rPr>
            <a:t> &amp; Visual Arts</a:t>
          </a:r>
          <a:endParaRPr lang="en-US"/>
        </a:p>
      </dgm:t>
    </dgm:pt>
    <dgm:pt modelId="{6C6F4E56-B933-47D1-8F8E-0557973E134B}" type="parTrans" cxnId="{5FE6F7BD-D3FB-46EB-824E-56F1B6FE939B}">
      <dgm:prSet/>
      <dgm:spPr/>
      <dgm:t>
        <a:bodyPr/>
        <a:lstStyle/>
        <a:p>
          <a:endParaRPr lang="en-US"/>
        </a:p>
      </dgm:t>
    </dgm:pt>
    <dgm:pt modelId="{FAFE2106-4E1A-4557-AFAE-1E6AF7800CDC}" type="sibTrans" cxnId="{5FE6F7BD-D3FB-46EB-824E-56F1B6FE939B}">
      <dgm:prSet/>
      <dgm:spPr/>
      <dgm:t>
        <a:bodyPr/>
        <a:lstStyle/>
        <a:p>
          <a:endParaRPr lang="en-US"/>
        </a:p>
      </dgm:t>
    </dgm:pt>
    <dgm:pt modelId="{19D041AF-502C-4AEA-A0AC-274FC29D283E}">
      <dgm:prSet/>
      <dgm:spPr/>
      <dgm:t>
        <a:bodyPr/>
        <a:lstStyle/>
        <a:p>
          <a:pPr rtl="0"/>
          <a:r>
            <a:rPr lang="en-US"/>
            <a:t>Ms. Gill:</a:t>
          </a:r>
          <a:r>
            <a:rPr lang="en-US">
              <a:latin typeface="Century Gothic" panose="020B0502020202020204"/>
            </a:rPr>
            <a:t> </a:t>
          </a:r>
          <a:r>
            <a:rPr lang="en-US"/>
            <a:t> College and Career Counselor</a:t>
          </a:r>
        </a:p>
      </dgm:t>
    </dgm:pt>
    <dgm:pt modelId="{6EB122CA-0373-43D0-8853-91FE469F6B5E}" type="parTrans" cxnId="{30CA7881-2CAB-4C8B-BA64-B65B8FB59F2E}">
      <dgm:prSet/>
      <dgm:spPr/>
      <dgm:t>
        <a:bodyPr/>
        <a:lstStyle/>
        <a:p>
          <a:endParaRPr lang="en-US"/>
        </a:p>
      </dgm:t>
    </dgm:pt>
    <dgm:pt modelId="{C7E5BEB7-06B0-4FDC-9F13-2E5BFFFEE131}" type="sibTrans" cxnId="{30CA7881-2CAB-4C8B-BA64-B65B8FB59F2E}">
      <dgm:prSet/>
      <dgm:spPr/>
      <dgm:t>
        <a:bodyPr/>
        <a:lstStyle/>
        <a:p>
          <a:endParaRPr lang="en-US"/>
        </a:p>
      </dgm:t>
    </dgm:pt>
    <dgm:pt modelId="{15057690-7F74-42ED-A72B-2B83DAA24998}" type="pres">
      <dgm:prSet presAssocID="{5F59149F-F5E2-426B-86E5-FEDB3F6309A9}" presName="diagram" presStyleCnt="0">
        <dgm:presLayoutVars>
          <dgm:dir/>
          <dgm:resizeHandles val="exact"/>
        </dgm:presLayoutVars>
      </dgm:prSet>
      <dgm:spPr/>
    </dgm:pt>
    <dgm:pt modelId="{FD133474-1339-414A-BDB1-BDE233DE8B65}" type="pres">
      <dgm:prSet presAssocID="{6CCC427D-66D2-492F-8549-3DF69E8619E1}" presName="node" presStyleLbl="node1" presStyleIdx="0" presStyleCnt="3">
        <dgm:presLayoutVars>
          <dgm:bulletEnabled val="1"/>
        </dgm:presLayoutVars>
      </dgm:prSet>
      <dgm:spPr/>
    </dgm:pt>
    <dgm:pt modelId="{E56A73FA-B38C-45BA-B564-365F85D1B172}" type="pres">
      <dgm:prSet presAssocID="{E4A456DA-C2A6-4A4A-945F-81A8959D98D4}" presName="sibTrans" presStyleCnt="0"/>
      <dgm:spPr/>
    </dgm:pt>
    <dgm:pt modelId="{04444FC0-D2D5-44D3-8AE5-2D0B85A9296A}" type="pres">
      <dgm:prSet presAssocID="{4A01337E-EC7E-4627-BE5E-88B654A8DF64}" presName="node" presStyleLbl="node1" presStyleIdx="1" presStyleCnt="3">
        <dgm:presLayoutVars>
          <dgm:bulletEnabled val="1"/>
        </dgm:presLayoutVars>
      </dgm:prSet>
      <dgm:spPr/>
    </dgm:pt>
    <dgm:pt modelId="{055DF71D-6117-420F-B12A-EFD3867EAA53}" type="pres">
      <dgm:prSet presAssocID="{FAFE2106-4E1A-4557-AFAE-1E6AF7800CDC}" presName="sibTrans" presStyleCnt="0"/>
      <dgm:spPr/>
    </dgm:pt>
    <dgm:pt modelId="{6DEC87FE-4635-4C0D-9817-E98108C7C13B}" type="pres">
      <dgm:prSet presAssocID="{19D041AF-502C-4AEA-A0AC-274FC29D283E}" presName="node" presStyleLbl="node1" presStyleIdx="2" presStyleCnt="3">
        <dgm:presLayoutVars>
          <dgm:bulletEnabled val="1"/>
        </dgm:presLayoutVars>
      </dgm:prSet>
      <dgm:spPr/>
    </dgm:pt>
  </dgm:ptLst>
  <dgm:cxnLst>
    <dgm:cxn modelId="{D62D3D12-F966-4359-85E2-E8006BB53C04}" type="presOf" srcId="{5F59149F-F5E2-426B-86E5-FEDB3F6309A9}" destId="{15057690-7F74-42ED-A72B-2B83DAA24998}" srcOrd="0" destOrd="0" presId="urn:microsoft.com/office/officeart/2005/8/layout/default"/>
    <dgm:cxn modelId="{00CF3E74-5A8E-410C-811D-E47C51385FB8}" srcId="{5F59149F-F5E2-426B-86E5-FEDB3F6309A9}" destId="{6CCC427D-66D2-492F-8549-3DF69E8619E1}" srcOrd="0" destOrd="0" parTransId="{4AEF9625-E8EB-4358-BB36-50012A602AF2}" sibTransId="{E4A456DA-C2A6-4A4A-945F-81A8959D98D4}"/>
    <dgm:cxn modelId="{30CA7881-2CAB-4C8B-BA64-B65B8FB59F2E}" srcId="{5F59149F-F5E2-426B-86E5-FEDB3F6309A9}" destId="{19D041AF-502C-4AEA-A0AC-274FC29D283E}" srcOrd="2" destOrd="0" parTransId="{6EB122CA-0373-43D0-8853-91FE469F6B5E}" sibTransId="{C7E5BEB7-06B0-4FDC-9F13-2E5BFFFEE131}"/>
    <dgm:cxn modelId="{9EBB62B2-C701-48D7-B173-A7361A7A9C6C}" type="presOf" srcId="{19D041AF-502C-4AEA-A0AC-274FC29D283E}" destId="{6DEC87FE-4635-4C0D-9817-E98108C7C13B}" srcOrd="0" destOrd="0" presId="urn:microsoft.com/office/officeart/2005/8/layout/default"/>
    <dgm:cxn modelId="{9A1E16B3-64D2-42EC-BF3E-ECA5C95AAC71}" type="presOf" srcId="{6CCC427D-66D2-492F-8549-3DF69E8619E1}" destId="{FD133474-1339-414A-BDB1-BDE233DE8B65}" srcOrd="0" destOrd="0" presId="urn:microsoft.com/office/officeart/2005/8/layout/default"/>
    <dgm:cxn modelId="{5FE6F7BD-D3FB-46EB-824E-56F1B6FE939B}" srcId="{5F59149F-F5E2-426B-86E5-FEDB3F6309A9}" destId="{4A01337E-EC7E-4627-BE5E-88B654A8DF64}" srcOrd="1" destOrd="0" parTransId="{6C6F4E56-B933-47D1-8F8E-0557973E134B}" sibTransId="{FAFE2106-4E1A-4557-AFAE-1E6AF7800CDC}"/>
    <dgm:cxn modelId="{E1DD8CF5-961B-475F-8C86-28A092D5B57F}" type="presOf" srcId="{4A01337E-EC7E-4627-BE5E-88B654A8DF64}" destId="{04444FC0-D2D5-44D3-8AE5-2D0B85A9296A}" srcOrd="0" destOrd="0" presId="urn:microsoft.com/office/officeart/2005/8/layout/default"/>
    <dgm:cxn modelId="{F3D286BB-22BA-4652-87BD-D78FFF89372B}" type="presParOf" srcId="{15057690-7F74-42ED-A72B-2B83DAA24998}" destId="{FD133474-1339-414A-BDB1-BDE233DE8B65}" srcOrd="0" destOrd="0" presId="urn:microsoft.com/office/officeart/2005/8/layout/default"/>
    <dgm:cxn modelId="{8D24EB1D-098F-4CFF-A133-F0056CEFC892}" type="presParOf" srcId="{15057690-7F74-42ED-A72B-2B83DAA24998}" destId="{E56A73FA-B38C-45BA-B564-365F85D1B172}" srcOrd="1" destOrd="0" presId="urn:microsoft.com/office/officeart/2005/8/layout/default"/>
    <dgm:cxn modelId="{2E4243FA-B6EB-409A-ACA8-4F6DAFD01762}" type="presParOf" srcId="{15057690-7F74-42ED-A72B-2B83DAA24998}" destId="{04444FC0-D2D5-44D3-8AE5-2D0B85A9296A}" srcOrd="2" destOrd="0" presId="urn:microsoft.com/office/officeart/2005/8/layout/default"/>
    <dgm:cxn modelId="{5949D8C5-0FB7-4D16-ACA7-4C10B951AD5D}" type="presParOf" srcId="{15057690-7F74-42ED-A72B-2B83DAA24998}" destId="{055DF71D-6117-420F-B12A-EFD3867EAA53}" srcOrd="3" destOrd="0" presId="urn:microsoft.com/office/officeart/2005/8/layout/default"/>
    <dgm:cxn modelId="{4EB38DFD-DCAD-4A58-8DF9-E18324B854F7}" type="presParOf" srcId="{15057690-7F74-42ED-A72B-2B83DAA24998}" destId="{6DEC87FE-4635-4C0D-9817-E98108C7C13B}"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28AB04-6DD6-4E03-969F-83B8C26DABDD}"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B66A388-1981-4ED9-B550-DEB7E4FECFCB}">
      <dgm:prSet/>
      <dgm:spPr/>
      <dgm:t>
        <a:bodyPr/>
        <a:lstStyle/>
        <a:p>
          <a:r>
            <a:rPr lang="en-US"/>
            <a:t>Requirements for graduation in 2023.</a:t>
          </a:r>
        </a:p>
      </dgm:t>
    </dgm:pt>
    <dgm:pt modelId="{6B8AA1A2-E2F3-45BE-A37D-96D775405FF9}" type="parTrans" cxnId="{EE3E38D0-66C5-4BB4-80C0-B60EB4C6F42F}">
      <dgm:prSet/>
      <dgm:spPr/>
      <dgm:t>
        <a:bodyPr/>
        <a:lstStyle/>
        <a:p>
          <a:endParaRPr lang="en-US"/>
        </a:p>
      </dgm:t>
    </dgm:pt>
    <dgm:pt modelId="{D2B3E822-7D6A-4D8B-B8FB-A97EF4F472E8}" type="sibTrans" cxnId="{EE3E38D0-66C5-4BB4-80C0-B60EB4C6F42F}">
      <dgm:prSet/>
      <dgm:spPr/>
      <dgm:t>
        <a:bodyPr/>
        <a:lstStyle/>
        <a:p>
          <a:endParaRPr lang="en-US"/>
        </a:p>
      </dgm:t>
    </dgm:pt>
    <dgm:pt modelId="{F0470B41-E572-45BF-A512-D574A1ACAAA9}">
      <dgm:prSet/>
      <dgm:spPr/>
      <dgm:t>
        <a:bodyPr/>
        <a:lstStyle/>
        <a:p>
          <a:r>
            <a:rPr lang="en-US"/>
            <a:t>How to help them research college and careers on </a:t>
          </a:r>
          <a:r>
            <a:rPr lang="en-US" err="1"/>
            <a:t>Xello</a:t>
          </a:r>
        </a:p>
      </dgm:t>
    </dgm:pt>
    <dgm:pt modelId="{3269EF3A-8DF5-4A25-A9F4-F2A41BDC5EA7}" type="parTrans" cxnId="{1380163A-3F40-4376-B46C-4451E7CFAA1C}">
      <dgm:prSet/>
      <dgm:spPr/>
      <dgm:t>
        <a:bodyPr/>
        <a:lstStyle/>
        <a:p>
          <a:endParaRPr lang="en-US"/>
        </a:p>
      </dgm:t>
    </dgm:pt>
    <dgm:pt modelId="{31211E06-3256-485A-A9DD-BD016355EAF9}" type="sibTrans" cxnId="{1380163A-3F40-4376-B46C-4451E7CFAA1C}">
      <dgm:prSet/>
      <dgm:spPr/>
      <dgm:t>
        <a:bodyPr/>
        <a:lstStyle/>
        <a:p>
          <a:endParaRPr lang="en-US"/>
        </a:p>
      </dgm:t>
    </dgm:pt>
    <dgm:pt modelId="{476C7FE0-BCDD-40B2-A3FD-2F986C50B544}">
      <dgm:prSet/>
      <dgm:spPr/>
      <dgm:t>
        <a:bodyPr/>
        <a:lstStyle/>
        <a:p>
          <a:r>
            <a:rPr lang="en-US"/>
            <a:t>How to help them with college applications</a:t>
          </a:r>
        </a:p>
      </dgm:t>
    </dgm:pt>
    <dgm:pt modelId="{E61C1045-C8BE-4426-B6D2-64B55766FF45}" type="parTrans" cxnId="{68117357-3DEE-4DF7-B83F-0C767D7515FC}">
      <dgm:prSet/>
      <dgm:spPr/>
      <dgm:t>
        <a:bodyPr/>
        <a:lstStyle/>
        <a:p>
          <a:endParaRPr lang="en-US"/>
        </a:p>
      </dgm:t>
    </dgm:pt>
    <dgm:pt modelId="{F82B1D3A-5FC6-4697-B770-0F44A98A0011}" type="sibTrans" cxnId="{68117357-3DEE-4DF7-B83F-0C767D7515FC}">
      <dgm:prSet/>
      <dgm:spPr/>
      <dgm:t>
        <a:bodyPr/>
        <a:lstStyle/>
        <a:p>
          <a:endParaRPr lang="en-US"/>
        </a:p>
      </dgm:t>
    </dgm:pt>
    <dgm:pt modelId="{9F53896E-4227-4A9F-9586-4771BBE31B93}">
      <dgm:prSet/>
      <dgm:spPr/>
      <dgm:t>
        <a:bodyPr/>
        <a:lstStyle/>
        <a:p>
          <a:pPr rtl="0"/>
          <a:r>
            <a:rPr lang="en-US"/>
            <a:t>How to help with essays</a:t>
          </a:r>
          <a:r>
            <a:rPr lang="en-US">
              <a:latin typeface="Century Gothic" panose="020B0502020202020204"/>
            </a:rPr>
            <a:t> and resumes</a:t>
          </a:r>
          <a:endParaRPr lang="en-US"/>
        </a:p>
      </dgm:t>
    </dgm:pt>
    <dgm:pt modelId="{02F13320-BE37-441B-8BC2-252D92BD6563}" type="parTrans" cxnId="{657FB325-62FB-48E4-843A-BC3F0AC80364}">
      <dgm:prSet/>
      <dgm:spPr/>
      <dgm:t>
        <a:bodyPr/>
        <a:lstStyle/>
        <a:p>
          <a:endParaRPr lang="en-US"/>
        </a:p>
      </dgm:t>
    </dgm:pt>
    <dgm:pt modelId="{6C5A7C58-8BB9-430E-8B22-21BFE281A456}" type="sibTrans" cxnId="{657FB325-62FB-48E4-843A-BC3F0AC80364}">
      <dgm:prSet/>
      <dgm:spPr/>
      <dgm:t>
        <a:bodyPr/>
        <a:lstStyle/>
        <a:p>
          <a:endParaRPr lang="en-US"/>
        </a:p>
      </dgm:t>
    </dgm:pt>
    <dgm:pt modelId="{25CB5147-FC84-46BB-BC32-B2019FA73D36}">
      <dgm:prSet/>
      <dgm:spPr/>
      <dgm:t>
        <a:bodyPr/>
        <a:lstStyle/>
        <a:p>
          <a:r>
            <a:rPr lang="en-US"/>
            <a:t>How to help get the financial support needed</a:t>
          </a:r>
        </a:p>
      </dgm:t>
    </dgm:pt>
    <dgm:pt modelId="{C7EAA0ED-F3ED-4B3B-9619-A8D1949DED68}" type="parTrans" cxnId="{DCBD5CE4-140E-4CFB-BF69-57E33F3F9E40}">
      <dgm:prSet/>
      <dgm:spPr/>
      <dgm:t>
        <a:bodyPr/>
        <a:lstStyle/>
        <a:p>
          <a:endParaRPr lang="en-US"/>
        </a:p>
      </dgm:t>
    </dgm:pt>
    <dgm:pt modelId="{6026DFAB-4687-425A-A296-27B78964D69F}" type="sibTrans" cxnId="{DCBD5CE4-140E-4CFB-BF69-57E33F3F9E40}">
      <dgm:prSet/>
      <dgm:spPr/>
      <dgm:t>
        <a:bodyPr/>
        <a:lstStyle/>
        <a:p>
          <a:endParaRPr lang="en-US"/>
        </a:p>
      </dgm:t>
    </dgm:pt>
    <dgm:pt modelId="{11DFF813-9432-4CB7-B04A-293776A005D3}">
      <dgm:prSet/>
      <dgm:spPr/>
      <dgm:t>
        <a:bodyPr/>
        <a:lstStyle/>
        <a:p>
          <a:r>
            <a:rPr lang="en-US"/>
            <a:t>Junior year is for research and senior year is for action.</a:t>
          </a:r>
        </a:p>
      </dgm:t>
    </dgm:pt>
    <dgm:pt modelId="{05075F23-4247-4ECB-BAD0-19EB2142055A}" type="parTrans" cxnId="{4953CD60-E5CE-4286-B05D-4D80B7E6B476}">
      <dgm:prSet/>
      <dgm:spPr/>
      <dgm:t>
        <a:bodyPr/>
        <a:lstStyle/>
        <a:p>
          <a:endParaRPr lang="en-US"/>
        </a:p>
      </dgm:t>
    </dgm:pt>
    <dgm:pt modelId="{5D128468-B028-4B15-A1C3-489C537C9D78}" type="sibTrans" cxnId="{4953CD60-E5CE-4286-B05D-4D80B7E6B476}">
      <dgm:prSet/>
      <dgm:spPr/>
      <dgm:t>
        <a:bodyPr/>
        <a:lstStyle/>
        <a:p>
          <a:endParaRPr lang="en-US"/>
        </a:p>
      </dgm:t>
    </dgm:pt>
    <dgm:pt modelId="{F7F946CF-EDDC-4783-9FD8-B26B7C3F5255}" type="pres">
      <dgm:prSet presAssocID="{0228AB04-6DD6-4E03-969F-83B8C26DABDD}" presName="root" presStyleCnt="0">
        <dgm:presLayoutVars>
          <dgm:dir/>
          <dgm:resizeHandles val="exact"/>
        </dgm:presLayoutVars>
      </dgm:prSet>
      <dgm:spPr/>
    </dgm:pt>
    <dgm:pt modelId="{E1DC8A7B-4774-4D10-B926-DFCDA5C65D89}" type="pres">
      <dgm:prSet presAssocID="{0228AB04-6DD6-4E03-969F-83B8C26DABDD}" presName="container" presStyleCnt="0">
        <dgm:presLayoutVars>
          <dgm:dir/>
          <dgm:resizeHandles val="exact"/>
        </dgm:presLayoutVars>
      </dgm:prSet>
      <dgm:spPr/>
    </dgm:pt>
    <dgm:pt modelId="{A4384319-904D-492F-A2CC-E99CCFD95574}" type="pres">
      <dgm:prSet presAssocID="{FB66A388-1981-4ED9-B550-DEB7E4FECFCB}" presName="compNode" presStyleCnt="0"/>
      <dgm:spPr/>
    </dgm:pt>
    <dgm:pt modelId="{4BC47A59-D17B-4947-A848-BB298FE597D3}" type="pres">
      <dgm:prSet presAssocID="{FB66A388-1981-4ED9-B550-DEB7E4FECFCB}" presName="iconBgRect" presStyleLbl="bgShp" presStyleIdx="0" presStyleCnt="6"/>
      <dgm:spPr/>
    </dgm:pt>
    <dgm:pt modelId="{E49829A0-3B50-4321-AD71-F391911BC438}" type="pres">
      <dgm:prSet presAssocID="{FB66A388-1981-4ED9-B550-DEB7E4FECFC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aduation Cap"/>
        </a:ext>
      </dgm:extLst>
    </dgm:pt>
    <dgm:pt modelId="{AD3D1AB6-B095-4566-9C6E-06BDBBB8CDED}" type="pres">
      <dgm:prSet presAssocID="{FB66A388-1981-4ED9-B550-DEB7E4FECFCB}" presName="spaceRect" presStyleCnt="0"/>
      <dgm:spPr/>
    </dgm:pt>
    <dgm:pt modelId="{19E68198-6AC6-4E6D-B10E-FE44E06E69DC}" type="pres">
      <dgm:prSet presAssocID="{FB66A388-1981-4ED9-B550-DEB7E4FECFCB}" presName="textRect" presStyleLbl="revTx" presStyleIdx="0" presStyleCnt="6">
        <dgm:presLayoutVars>
          <dgm:chMax val="1"/>
          <dgm:chPref val="1"/>
        </dgm:presLayoutVars>
      </dgm:prSet>
      <dgm:spPr/>
    </dgm:pt>
    <dgm:pt modelId="{891649B8-F2EB-48B1-B716-DE028DD66595}" type="pres">
      <dgm:prSet presAssocID="{D2B3E822-7D6A-4D8B-B8FB-A97EF4F472E8}" presName="sibTrans" presStyleLbl="sibTrans2D1" presStyleIdx="0" presStyleCnt="0"/>
      <dgm:spPr/>
    </dgm:pt>
    <dgm:pt modelId="{BDCC2B83-F4FC-45F8-ACFA-6BEB92FCFF4D}" type="pres">
      <dgm:prSet presAssocID="{F0470B41-E572-45BF-A512-D574A1ACAAA9}" presName="compNode" presStyleCnt="0"/>
      <dgm:spPr/>
    </dgm:pt>
    <dgm:pt modelId="{AD566CC9-D870-4978-BF26-67B47F28FC93}" type="pres">
      <dgm:prSet presAssocID="{F0470B41-E572-45BF-A512-D574A1ACAAA9}" presName="iconBgRect" presStyleLbl="bgShp" presStyleIdx="1" presStyleCnt="6"/>
      <dgm:spPr/>
    </dgm:pt>
    <dgm:pt modelId="{E207E57B-71F5-49C6-84A6-17D82C59AC0F}" type="pres">
      <dgm:prSet presAssocID="{F0470B41-E572-45BF-A512-D574A1ACAAA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FCC75D23-514C-4C47-8DEC-744FEC214F2A}" type="pres">
      <dgm:prSet presAssocID="{F0470B41-E572-45BF-A512-D574A1ACAAA9}" presName="spaceRect" presStyleCnt="0"/>
      <dgm:spPr/>
    </dgm:pt>
    <dgm:pt modelId="{73BA3EF2-3821-44EE-BB5C-C86DFE2141D0}" type="pres">
      <dgm:prSet presAssocID="{F0470B41-E572-45BF-A512-D574A1ACAAA9}" presName="textRect" presStyleLbl="revTx" presStyleIdx="1" presStyleCnt="6">
        <dgm:presLayoutVars>
          <dgm:chMax val="1"/>
          <dgm:chPref val="1"/>
        </dgm:presLayoutVars>
      </dgm:prSet>
      <dgm:spPr/>
    </dgm:pt>
    <dgm:pt modelId="{D74FC035-8DE5-48E6-AC4E-0D1ADD6FBD56}" type="pres">
      <dgm:prSet presAssocID="{31211E06-3256-485A-A9DD-BD016355EAF9}" presName="sibTrans" presStyleLbl="sibTrans2D1" presStyleIdx="0" presStyleCnt="0"/>
      <dgm:spPr/>
    </dgm:pt>
    <dgm:pt modelId="{7BD6BD69-7899-435D-BD1A-A174DFAE28D1}" type="pres">
      <dgm:prSet presAssocID="{476C7FE0-BCDD-40B2-A3FD-2F986C50B544}" presName="compNode" presStyleCnt="0"/>
      <dgm:spPr/>
    </dgm:pt>
    <dgm:pt modelId="{3AA7AF4C-A952-4195-9C9D-3B11842EE590}" type="pres">
      <dgm:prSet presAssocID="{476C7FE0-BCDD-40B2-A3FD-2F986C50B544}" presName="iconBgRect" presStyleLbl="bgShp" presStyleIdx="2" presStyleCnt="6"/>
      <dgm:spPr/>
    </dgm:pt>
    <dgm:pt modelId="{5FE3273A-9FF8-477E-84AF-91D3FBDDB77A}" type="pres">
      <dgm:prSet presAssocID="{476C7FE0-BCDD-40B2-A3FD-2F986C50B54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7FEB7B9E-0659-4E98-8241-66A8F7BEAC34}" type="pres">
      <dgm:prSet presAssocID="{476C7FE0-BCDD-40B2-A3FD-2F986C50B544}" presName="spaceRect" presStyleCnt="0"/>
      <dgm:spPr/>
    </dgm:pt>
    <dgm:pt modelId="{741C04FA-41E8-4959-A4EB-C834881D3EC1}" type="pres">
      <dgm:prSet presAssocID="{476C7FE0-BCDD-40B2-A3FD-2F986C50B544}" presName="textRect" presStyleLbl="revTx" presStyleIdx="2" presStyleCnt="6">
        <dgm:presLayoutVars>
          <dgm:chMax val="1"/>
          <dgm:chPref val="1"/>
        </dgm:presLayoutVars>
      </dgm:prSet>
      <dgm:spPr/>
    </dgm:pt>
    <dgm:pt modelId="{62D3902A-04F2-4FC4-A113-863CBDE2671D}" type="pres">
      <dgm:prSet presAssocID="{F82B1D3A-5FC6-4697-B770-0F44A98A0011}" presName="sibTrans" presStyleLbl="sibTrans2D1" presStyleIdx="0" presStyleCnt="0"/>
      <dgm:spPr/>
    </dgm:pt>
    <dgm:pt modelId="{F816424A-914C-4DE1-AF1D-1DAC4E4E8EB1}" type="pres">
      <dgm:prSet presAssocID="{9F53896E-4227-4A9F-9586-4771BBE31B93}" presName="compNode" presStyleCnt="0"/>
      <dgm:spPr/>
    </dgm:pt>
    <dgm:pt modelId="{3CBA350B-2B80-42FA-8F30-E926A40D9EB8}" type="pres">
      <dgm:prSet presAssocID="{9F53896E-4227-4A9F-9586-4771BBE31B93}" presName="iconBgRect" presStyleLbl="bgShp" presStyleIdx="3" presStyleCnt="6"/>
      <dgm:spPr/>
    </dgm:pt>
    <dgm:pt modelId="{AA13C5D3-DCDE-4EB6-B389-7D8A2100C418}" type="pres">
      <dgm:prSet presAssocID="{9F53896E-4227-4A9F-9586-4771BBE31B9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ncil"/>
        </a:ext>
      </dgm:extLst>
    </dgm:pt>
    <dgm:pt modelId="{027D06E0-BF9D-457C-AD07-B15B3CBCE926}" type="pres">
      <dgm:prSet presAssocID="{9F53896E-4227-4A9F-9586-4771BBE31B93}" presName="spaceRect" presStyleCnt="0"/>
      <dgm:spPr/>
    </dgm:pt>
    <dgm:pt modelId="{5098F7C8-7206-4216-AC8D-1EFF198BAF8C}" type="pres">
      <dgm:prSet presAssocID="{9F53896E-4227-4A9F-9586-4771BBE31B93}" presName="textRect" presStyleLbl="revTx" presStyleIdx="3" presStyleCnt="6">
        <dgm:presLayoutVars>
          <dgm:chMax val="1"/>
          <dgm:chPref val="1"/>
        </dgm:presLayoutVars>
      </dgm:prSet>
      <dgm:spPr/>
    </dgm:pt>
    <dgm:pt modelId="{CB0724AB-CDC7-4820-80A0-8BA5F3245A84}" type="pres">
      <dgm:prSet presAssocID="{6C5A7C58-8BB9-430E-8B22-21BFE281A456}" presName="sibTrans" presStyleLbl="sibTrans2D1" presStyleIdx="0" presStyleCnt="0"/>
      <dgm:spPr/>
    </dgm:pt>
    <dgm:pt modelId="{A3E6ECD1-ED53-47AB-ACAE-7AB766DBD118}" type="pres">
      <dgm:prSet presAssocID="{25CB5147-FC84-46BB-BC32-B2019FA73D36}" presName="compNode" presStyleCnt="0"/>
      <dgm:spPr/>
    </dgm:pt>
    <dgm:pt modelId="{EEA48BC1-DB5F-4037-BB86-2C52E3B41A67}" type="pres">
      <dgm:prSet presAssocID="{25CB5147-FC84-46BB-BC32-B2019FA73D36}" presName="iconBgRect" presStyleLbl="bgShp" presStyleIdx="4" presStyleCnt="6"/>
      <dgm:spPr/>
    </dgm:pt>
    <dgm:pt modelId="{FDED1C9C-DA4F-4D77-9C56-4914D4F19D81}" type="pres">
      <dgm:prSet presAssocID="{25CB5147-FC84-46BB-BC32-B2019FA73D36}"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ney"/>
        </a:ext>
      </dgm:extLst>
    </dgm:pt>
    <dgm:pt modelId="{DE66E652-36C9-493C-B57F-5A717C5058EF}" type="pres">
      <dgm:prSet presAssocID="{25CB5147-FC84-46BB-BC32-B2019FA73D36}" presName="spaceRect" presStyleCnt="0"/>
      <dgm:spPr/>
    </dgm:pt>
    <dgm:pt modelId="{9131CD5A-0BB5-43F6-ACFE-2133AF916F55}" type="pres">
      <dgm:prSet presAssocID="{25CB5147-FC84-46BB-BC32-B2019FA73D36}" presName="textRect" presStyleLbl="revTx" presStyleIdx="4" presStyleCnt="6">
        <dgm:presLayoutVars>
          <dgm:chMax val="1"/>
          <dgm:chPref val="1"/>
        </dgm:presLayoutVars>
      </dgm:prSet>
      <dgm:spPr/>
    </dgm:pt>
    <dgm:pt modelId="{32D7FF71-AE17-49E7-AF31-C0B9549661FC}" type="pres">
      <dgm:prSet presAssocID="{6026DFAB-4687-425A-A296-27B78964D69F}" presName="sibTrans" presStyleLbl="sibTrans2D1" presStyleIdx="0" presStyleCnt="0"/>
      <dgm:spPr/>
    </dgm:pt>
    <dgm:pt modelId="{9DBE299B-7225-4EB6-9516-EBE941EAE9C0}" type="pres">
      <dgm:prSet presAssocID="{11DFF813-9432-4CB7-B04A-293776A005D3}" presName="compNode" presStyleCnt="0"/>
      <dgm:spPr/>
    </dgm:pt>
    <dgm:pt modelId="{08726438-A78E-4512-9323-550FE30EC1F9}" type="pres">
      <dgm:prSet presAssocID="{11DFF813-9432-4CB7-B04A-293776A005D3}" presName="iconBgRect" presStyleLbl="bgShp" presStyleIdx="5" presStyleCnt="6"/>
      <dgm:spPr/>
    </dgm:pt>
    <dgm:pt modelId="{76F2CA8E-67C2-471F-B6E2-682E17F41041}" type="pres">
      <dgm:prSet presAssocID="{11DFF813-9432-4CB7-B04A-293776A005D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heatre"/>
        </a:ext>
      </dgm:extLst>
    </dgm:pt>
    <dgm:pt modelId="{CE1D4164-C6AB-45BC-97E8-B2B0760662AF}" type="pres">
      <dgm:prSet presAssocID="{11DFF813-9432-4CB7-B04A-293776A005D3}" presName="spaceRect" presStyleCnt="0"/>
      <dgm:spPr/>
    </dgm:pt>
    <dgm:pt modelId="{8339CB43-2249-4DFC-9078-00028A63FE1C}" type="pres">
      <dgm:prSet presAssocID="{11DFF813-9432-4CB7-B04A-293776A005D3}" presName="textRect" presStyleLbl="revTx" presStyleIdx="5" presStyleCnt="6">
        <dgm:presLayoutVars>
          <dgm:chMax val="1"/>
          <dgm:chPref val="1"/>
        </dgm:presLayoutVars>
      </dgm:prSet>
      <dgm:spPr/>
    </dgm:pt>
  </dgm:ptLst>
  <dgm:cxnLst>
    <dgm:cxn modelId="{AE6D8813-7401-4E2A-BE8D-7DCA243AE0C6}" type="presOf" srcId="{476C7FE0-BCDD-40B2-A3FD-2F986C50B544}" destId="{741C04FA-41E8-4959-A4EB-C834881D3EC1}" srcOrd="0" destOrd="0" presId="urn:microsoft.com/office/officeart/2018/2/layout/IconCircleList"/>
    <dgm:cxn modelId="{AC5B2818-B6E6-4D30-8201-E3E3FD08BC89}" type="presOf" srcId="{D2B3E822-7D6A-4D8B-B8FB-A97EF4F472E8}" destId="{891649B8-F2EB-48B1-B716-DE028DD66595}" srcOrd="0" destOrd="0" presId="urn:microsoft.com/office/officeart/2018/2/layout/IconCircleList"/>
    <dgm:cxn modelId="{8C3A2D1D-A7D9-47B1-BDBC-0E45D71FBBD9}" type="presOf" srcId="{31211E06-3256-485A-A9DD-BD016355EAF9}" destId="{D74FC035-8DE5-48E6-AC4E-0D1ADD6FBD56}" srcOrd="0" destOrd="0" presId="urn:microsoft.com/office/officeart/2018/2/layout/IconCircleList"/>
    <dgm:cxn modelId="{657FB325-62FB-48E4-843A-BC3F0AC80364}" srcId="{0228AB04-6DD6-4E03-969F-83B8C26DABDD}" destId="{9F53896E-4227-4A9F-9586-4771BBE31B93}" srcOrd="3" destOrd="0" parTransId="{02F13320-BE37-441B-8BC2-252D92BD6563}" sibTransId="{6C5A7C58-8BB9-430E-8B22-21BFE281A456}"/>
    <dgm:cxn modelId="{77899530-C9C8-4C33-9FE8-AFBD0CA5BFF3}" type="presOf" srcId="{6026DFAB-4687-425A-A296-27B78964D69F}" destId="{32D7FF71-AE17-49E7-AF31-C0B9549661FC}" srcOrd="0" destOrd="0" presId="urn:microsoft.com/office/officeart/2018/2/layout/IconCircleList"/>
    <dgm:cxn modelId="{1380163A-3F40-4376-B46C-4451E7CFAA1C}" srcId="{0228AB04-6DD6-4E03-969F-83B8C26DABDD}" destId="{F0470B41-E572-45BF-A512-D574A1ACAAA9}" srcOrd="1" destOrd="0" parTransId="{3269EF3A-8DF5-4A25-A9F4-F2A41BDC5EA7}" sibTransId="{31211E06-3256-485A-A9DD-BD016355EAF9}"/>
    <dgm:cxn modelId="{4953CD60-E5CE-4286-B05D-4D80B7E6B476}" srcId="{0228AB04-6DD6-4E03-969F-83B8C26DABDD}" destId="{11DFF813-9432-4CB7-B04A-293776A005D3}" srcOrd="5" destOrd="0" parTransId="{05075F23-4247-4ECB-BAD0-19EB2142055A}" sibTransId="{5D128468-B028-4B15-A1C3-489C537C9D78}"/>
    <dgm:cxn modelId="{F845676A-6DB0-4E54-B208-69A4475720F4}" type="presOf" srcId="{F82B1D3A-5FC6-4697-B770-0F44A98A0011}" destId="{62D3902A-04F2-4FC4-A113-863CBDE2671D}" srcOrd="0" destOrd="0" presId="urn:microsoft.com/office/officeart/2018/2/layout/IconCircleList"/>
    <dgm:cxn modelId="{8D8CDC6B-524A-4588-A157-F76BF3746EEB}" type="presOf" srcId="{0228AB04-6DD6-4E03-969F-83B8C26DABDD}" destId="{F7F946CF-EDDC-4783-9FD8-B26B7C3F5255}" srcOrd="0" destOrd="0" presId="urn:microsoft.com/office/officeart/2018/2/layout/IconCircleList"/>
    <dgm:cxn modelId="{68117357-3DEE-4DF7-B83F-0C767D7515FC}" srcId="{0228AB04-6DD6-4E03-969F-83B8C26DABDD}" destId="{476C7FE0-BCDD-40B2-A3FD-2F986C50B544}" srcOrd="2" destOrd="0" parTransId="{E61C1045-C8BE-4426-B6D2-64B55766FF45}" sibTransId="{F82B1D3A-5FC6-4697-B770-0F44A98A0011}"/>
    <dgm:cxn modelId="{78784778-E6B6-46BC-AA6D-113CCD5E46DD}" type="presOf" srcId="{11DFF813-9432-4CB7-B04A-293776A005D3}" destId="{8339CB43-2249-4DFC-9078-00028A63FE1C}" srcOrd="0" destOrd="0" presId="urn:microsoft.com/office/officeart/2018/2/layout/IconCircleList"/>
    <dgm:cxn modelId="{3AB6D95A-718A-4B43-AD75-B7266E6EC766}" type="presOf" srcId="{F0470B41-E572-45BF-A512-D574A1ACAAA9}" destId="{73BA3EF2-3821-44EE-BB5C-C86DFE2141D0}" srcOrd="0" destOrd="0" presId="urn:microsoft.com/office/officeart/2018/2/layout/IconCircleList"/>
    <dgm:cxn modelId="{4D23EEA7-993D-4D49-B81E-9749D19E383A}" type="presOf" srcId="{FB66A388-1981-4ED9-B550-DEB7E4FECFCB}" destId="{19E68198-6AC6-4E6D-B10E-FE44E06E69DC}" srcOrd="0" destOrd="0" presId="urn:microsoft.com/office/officeart/2018/2/layout/IconCircleList"/>
    <dgm:cxn modelId="{6B9853C8-527B-4BC5-B743-69EE74CDF1CB}" type="presOf" srcId="{6C5A7C58-8BB9-430E-8B22-21BFE281A456}" destId="{CB0724AB-CDC7-4820-80A0-8BA5F3245A84}" srcOrd="0" destOrd="0" presId="urn:microsoft.com/office/officeart/2018/2/layout/IconCircleList"/>
    <dgm:cxn modelId="{EE3E38D0-66C5-4BB4-80C0-B60EB4C6F42F}" srcId="{0228AB04-6DD6-4E03-969F-83B8C26DABDD}" destId="{FB66A388-1981-4ED9-B550-DEB7E4FECFCB}" srcOrd="0" destOrd="0" parTransId="{6B8AA1A2-E2F3-45BE-A37D-96D775405FF9}" sibTransId="{D2B3E822-7D6A-4D8B-B8FB-A97EF4F472E8}"/>
    <dgm:cxn modelId="{2EF4B9D0-1ECB-40CA-A424-C97E97A5DB03}" type="presOf" srcId="{25CB5147-FC84-46BB-BC32-B2019FA73D36}" destId="{9131CD5A-0BB5-43F6-ACFE-2133AF916F55}" srcOrd="0" destOrd="0" presId="urn:microsoft.com/office/officeart/2018/2/layout/IconCircleList"/>
    <dgm:cxn modelId="{DCBD5CE4-140E-4CFB-BF69-57E33F3F9E40}" srcId="{0228AB04-6DD6-4E03-969F-83B8C26DABDD}" destId="{25CB5147-FC84-46BB-BC32-B2019FA73D36}" srcOrd="4" destOrd="0" parTransId="{C7EAA0ED-F3ED-4B3B-9619-A8D1949DED68}" sibTransId="{6026DFAB-4687-425A-A296-27B78964D69F}"/>
    <dgm:cxn modelId="{34E870E7-88AD-4F05-A138-6534D76CA883}" type="presOf" srcId="{9F53896E-4227-4A9F-9586-4771BBE31B93}" destId="{5098F7C8-7206-4216-AC8D-1EFF198BAF8C}" srcOrd="0" destOrd="0" presId="urn:microsoft.com/office/officeart/2018/2/layout/IconCircleList"/>
    <dgm:cxn modelId="{9655C0B2-147C-47A0-906A-4E4938301DFE}" type="presParOf" srcId="{F7F946CF-EDDC-4783-9FD8-B26B7C3F5255}" destId="{E1DC8A7B-4774-4D10-B926-DFCDA5C65D89}" srcOrd="0" destOrd="0" presId="urn:microsoft.com/office/officeart/2018/2/layout/IconCircleList"/>
    <dgm:cxn modelId="{67148909-DC26-44E8-9274-2EC422FEF353}" type="presParOf" srcId="{E1DC8A7B-4774-4D10-B926-DFCDA5C65D89}" destId="{A4384319-904D-492F-A2CC-E99CCFD95574}" srcOrd="0" destOrd="0" presId="urn:microsoft.com/office/officeart/2018/2/layout/IconCircleList"/>
    <dgm:cxn modelId="{D6EDF7BB-F56C-4A2A-BC80-CE99B2C785C5}" type="presParOf" srcId="{A4384319-904D-492F-A2CC-E99CCFD95574}" destId="{4BC47A59-D17B-4947-A848-BB298FE597D3}" srcOrd="0" destOrd="0" presId="urn:microsoft.com/office/officeart/2018/2/layout/IconCircleList"/>
    <dgm:cxn modelId="{2A1C944F-AE37-4635-A18E-967E4B4219E2}" type="presParOf" srcId="{A4384319-904D-492F-A2CC-E99CCFD95574}" destId="{E49829A0-3B50-4321-AD71-F391911BC438}" srcOrd="1" destOrd="0" presId="urn:microsoft.com/office/officeart/2018/2/layout/IconCircleList"/>
    <dgm:cxn modelId="{2533F3BE-5CE1-426C-AEFF-F030790B8E13}" type="presParOf" srcId="{A4384319-904D-492F-A2CC-E99CCFD95574}" destId="{AD3D1AB6-B095-4566-9C6E-06BDBBB8CDED}" srcOrd="2" destOrd="0" presId="urn:microsoft.com/office/officeart/2018/2/layout/IconCircleList"/>
    <dgm:cxn modelId="{51C270A8-C028-4EAF-9637-B562A251BF10}" type="presParOf" srcId="{A4384319-904D-492F-A2CC-E99CCFD95574}" destId="{19E68198-6AC6-4E6D-B10E-FE44E06E69DC}" srcOrd="3" destOrd="0" presId="urn:microsoft.com/office/officeart/2018/2/layout/IconCircleList"/>
    <dgm:cxn modelId="{ECE93F14-3F48-42C9-9982-24B65E84855E}" type="presParOf" srcId="{E1DC8A7B-4774-4D10-B926-DFCDA5C65D89}" destId="{891649B8-F2EB-48B1-B716-DE028DD66595}" srcOrd="1" destOrd="0" presId="urn:microsoft.com/office/officeart/2018/2/layout/IconCircleList"/>
    <dgm:cxn modelId="{3878DB51-5054-4A57-B88C-F0F433972F5A}" type="presParOf" srcId="{E1DC8A7B-4774-4D10-B926-DFCDA5C65D89}" destId="{BDCC2B83-F4FC-45F8-ACFA-6BEB92FCFF4D}" srcOrd="2" destOrd="0" presId="urn:microsoft.com/office/officeart/2018/2/layout/IconCircleList"/>
    <dgm:cxn modelId="{216069EA-80B2-42A4-BDBC-1DEE395C7C17}" type="presParOf" srcId="{BDCC2B83-F4FC-45F8-ACFA-6BEB92FCFF4D}" destId="{AD566CC9-D870-4978-BF26-67B47F28FC93}" srcOrd="0" destOrd="0" presId="urn:microsoft.com/office/officeart/2018/2/layout/IconCircleList"/>
    <dgm:cxn modelId="{845A1CE6-30A4-41F1-8C4E-A05EFA42BA9D}" type="presParOf" srcId="{BDCC2B83-F4FC-45F8-ACFA-6BEB92FCFF4D}" destId="{E207E57B-71F5-49C6-84A6-17D82C59AC0F}" srcOrd="1" destOrd="0" presId="urn:microsoft.com/office/officeart/2018/2/layout/IconCircleList"/>
    <dgm:cxn modelId="{D738A554-7754-4D5B-A2CF-8C6AD3BE7CD6}" type="presParOf" srcId="{BDCC2B83-F4FC-45F8-ACFA-6BEB92FCFF4D}" destId="{FCC75D23-514C-4C47-8DEC-744FEC214F2A}" srcOrd="2" destOrd="0" presId="urn:microsoft.com/office/officeart/2018/2/layout/IconCircleList"/>
    <dgm:cxn modelId="{F084020A-2669-44D6-81AF-A0538528E572}" type="presParOf" srcId="{BDCC2B83-F4FC-45F8-ACFA-6BEB92FCFF4D}" destId="{73BA3EF2-3821-44EE-BB5C-C86DFE2141D0}" srcOrd="3" destOrd="0" presId="urn:microsoft.com/office/officeart/2018/2/layout/IconCircleList"/>
    <dgm:cxn modelId="{8BD00063-E060-47B5-953F-457730FA06A8}" type="presParOf" srcId="{E1DC8A7B-4774-4D10-B926-DFCDA5C65D89}" destId="{D74FC035-8DE5-48E6-AC4E-0D1ADD6FBD56}" srcOrd="3" destOrd="0" presId="urn:microsoft.com/office/officeart/2018/2/layout/IconCircleList"/>
    <dgm:cxn modelId="{A351CB8D-7069-48C9-9479-667CDE48E809}" type="presParOf" srcId="{E1DC8A7B-4774-4D10-B926-DFCDA5C65D89}" destId="{7BD6BD69-7899-435D-BD1A-A174DFAE28D1}" srcOrd="4" destOrd="0" presId="urn:microsoft.com/office/officeart/2018/2/layout/IconCircleList"/>
    <dgm:cxn modelId="{B5842AD9-5512-4138-B125-F723A31BC2C3}" type="presParOf" srcId="{7BD6BD69-7899-435D-BD1A-A174DFAE28D1}" destId="{3AA7AF4C-A952-4195-9C9D-3B11842EE590}" srcOrd="0" destOrd="0" presId="urn:microsoft.com/office/officeart/2018/2/layout/IconCircleList"/>
    <dgm:cxn modelId="{FC0CED92-0752-4A10-B2E3-80DD835D2200}" type="presParOf" srcId="{7BD6BD69-7899-435D-BD1A-A174DFAE28D1}" destId="{5FE3273A-9FF8-477E-84AF-91D3FBDDB77A}" srcOrd="1" destOrd="0" presId="urn:microsoft.com/office/officeart/2018/2/layout/IconCircleList"/>
    <dgm:cxn modelId="{112169BC-CF86-482E-B96E-853465B7ECA7}" type="presParOf" srcId="{7BD6BD69-7899-435D-BD1A-A174DFAE28D1}" destId="{7FEB7B9E-0659-4E98-8241-66A8F7BEAC34}" srcOrd="2" destOrd="0" presId="urn:microsoft.com/office/officeart/2018/2/layout/IconCircleList"/>
    <dgm:cxn modelId="{C64B00A0-4FC4-4389-AD62-048080DF60DC}" type="presParOf" srcId="{7BD6BD69-7899-435D-BD1A-A174DFAE28D1}" destId="{741C04FA-41E8-4959-A4EB-C834881D3EC1}" srcOrd="3" destOrd="0" presId="urn:microsoft.com/office/officeart/2018/2/layout/IconCircleList"/>
    <dgm:cxn modelId="{AA3A9DB1-2785-4A12-BC5D-6CC78CA4DAA6}" type="presParOf" srcId="{E1DC8A7B-4774-4D10-B926-DFCDA5C65D89}" destId="{62D3902A-04F2-4FC4-A113-863CBDE2671D}" srcOrd="5" destOrd="0" presId="urn:microsoft.com/office/officeart/2018/2/layout/IconCircleList"/>
    <dgm:cxn modelId="{A3ECE7A0-2B11-4208-9967-FDDB44923253}" type="presParOf" srcId="{E1DC8A7B-4774-4D10-B926-DFCDA5C65D89}" destId="{F816424A-914C-4DE1-AF1D-1DAC4E4E8EB1}" srcOrd="6" destOrd="0" presId="urn:microsoft.com/office/officeart/2018/2/layout/IconCircleList"/>
    <dgm:cxn modelId="{545F5EB2-001B-4731-A1DF-F4C4608E2B3D}" type="presParOf" srcId="{F816424A-914C-4DE1-AF1D-1DAC4E4E8EB1}" destId="{3CBA350B-2B80-42FA-8F30-E926A40D9EB8}" srcOrd="0" destOrd="0" presId="urn:microsoft.com/office/officeart/2018/2/layout/IconCircleList"/>
    <dgm:cxn modelId="{DFAC2CE9-F39A-4916-9A70-68194EF6F771}" type="presParOf" srcId="{F816424A-914C-4DE1-AF1D-1DAC4E4E8EB1}" destId="{AA13C5D3-DCDE-4EB6-B389-7D8A2100C418}" srcOrd="1" destOrd="0" presId="urn:microsoft.com/office/officeart/2018/2/layout/IconCircleList"/>
    <dgm:cxn modelId="{536B0964-C933-47BB-9CED-85A71A833AEC}" type="presParOf" srcId="{F816424A-914C-4DE1-AF1D-1DAC4E4E8EB1}" destId="{027D06E0-BF9D-457C-AD07-B15B3CBCE926}" srcOrd="2" destOrd="0" presId="urn:microsoft.com/office/officeart/2018/2/layout/IconCircleList"/>
    <dgm:cxn modelId="{0895B6DE-9795-46F4-8D40-A1E5CD34B72A}" type="presParOf" srcId="{F816424A-914C-4DE1-AF1D-1DAC4E4E8EB1}" destId="{5098F7C8-7206-4216-AC8D-1EFF198BAF8C}" srcOrd="3" destOrd="0" presId="urn:microsoft.com/office/officeart/2018/2/layout/IconCircleList"/>
    <dgm:cxn modelId="{51095C7D-9537-49C3-B7D2-0721B4ECFCAE}" type="presParOf" srcId="{E1DC8A7B-4774-4D10-B926-DFCDA5C65D89}" destId="{CB0724AB-CDC7-4820-80A0-8BA5F3245A84}" srcOrd="7" destOrd="0" presId="urn:microsoft.com/office/officeart/2018/2/layout/IconCircleList"/>
    <dgm:cxn modelId="{F2F76E51-B43D-4FCB-A066-8E65D6B03BAA}" type="presParOf" srcId="{E1DC8A7B-4774-4D10-B926-DFCDA5C65D89}" destId="{A3E6ECD1-ED53-47AB-ACAE-7AB766DBD118}" srcOrd="8" destOrd="0" presId="urn:microsoft.com/office/officeart/2018/2/layout/IconCircleList"/>
    <dgm:cxn modelId="{05874762-19EE-49CB-80B6-57C41343AF36}" type="presParOf" srcId="{A3E6ECD1-ED53-47AB-ACAE-7AB766DBD118}" destId="{EEA48BC1-DB5F-4037-BB86-2C52E3B41A67}" srcOrd="0" destOrd="0" presId="urn:microsoft.com/office/officeart/2018/2/layout/IconCircleList"/>
    <dgm:cxn modelId="{C3125885-4F74-44B5-AC02-EC2686DFC93E}" type="presParOf" srcId="{A3E6ECD1-ED53-47AB-ACAE-7AB766DBD118}" destId="{FDED1C9C-DA4F-4D77-9C56-4914D4F19D81}" srcOrd="1" destOrd="0" presId="urn:microsoft.com/office/officeart/2018/2/layout/IconCircleList"/>
    <dgm:cxn modelId="{B523B929-6071-482A-BC05-E4237B787818}" type="presParOf" srcId="{A3E6ECD1-ED53-47AB-ACAE-7AB766DBD118}" destId="{DE66E652-36C9-493C-B57F-5A717C5058EF}" srcOrd="2" destOrd="0" presId="urn:microsoft.com/office/officeart/2018/2/layout/IconCircleList"/>
    <dgm:cxn modelId="{30324D35-75FC-4B9B-A17E-018751F03861}" type="presParOf" srcId="{A3E6ECD1-ED53-47AB-ACAE-7AB766DBD118}" destId="{9131CD5A-0BB5-43F6-ACFE-2133AF916F55}" srcOrd="3" destOrd="0" presId="urn:microsoft.com/office/officeart/2018/2/layout/IconCircleList"/>
    <dgm:cxn modelId="{C1A626C6-54EC-4F2D-8090-3D13879A3F50}" type="presParOf" srcId="{E1DC8A7B-4774-4D10-B926-DFCDA5C65D89}" destId="{32D7FF71-AE17-49E7-AF31-C0B9549661FC}" srcOrd="9" destOrd="0" presId="urn:microsoft.com/office/officeart/2018/2/layout/IconCircleList"/>
    <dgm:cxn modelId="{8CCF620F-79BE-4012-ADB6-ECE9E510CA31}" type="presParOf" srcId="{E1DC8A7B-4774-4D10-B926-DFCDA5C65D89}" destId="{9DBE299B-7225-4EB6-9516-EBE941EAE9C0}" srcOrd="10" destOrd="0" presId="urn:microsoft.com/office/officeart/2018/2/layout/IconCircleList"/>
    <dgm:cxn modelId="{9CB318C9-3FF5-4D1D-BA6E-787859129F38}" type="presParOf" srcId="{9DBE299B-7225-4EB6-9516-EBE941EAE9C0}" destId="{08726438-A78E-4512-9323-550FE30EC1F9}" srcOrd="0" destOrd="0" presId="urn:microsoft.com/office/officeart/2018/2/layout/IconCircleList"/>
    <dgm:cxn modelId="{17EE45DD-D26E-4639-B549-1423A263D3AE}" type="presParOf" srcId="{9DBE299B-7225-4EB6-9516-EBE941EAE9C0}" destId="{76F2CA8E-67C2-471F-B6E2-682E17F41041}" srcOrd="1" destOrd="0" presId="urn:microsoft.com/office/officeart/2018/2/layout/IconCircleList"/>
    <dgm:cxn modelId="{C44A3E9C-EF93-4162-B520-D86BEECAE5EA}" type="presParOf" srcId="{9DBE299B-7225-4EB6-9516-EBE941EAE9C0}" destId="{CE1D4164-C6AB-45BC-97E8-B2B0760662AF}" srcOrd="2" destOrd="0" presId="urn:microsoft.com/office/officeart/2018/2/layout/IconCircleList"/>
    <dgm:cxn modelId="{60D9FBF2-7352-4B15-BC86-B6BF710BE92F}" type="presParOf" srcId="{9DBE299B-7225-4EB6-9516-EBE941EAE9C0}" destId="{8339CB43-2249-4DFC-9078-00028A63FE1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1E7796-F67D-43F2-AAAC-5979C3EDE242}" type="doc">
      <dgm:prSet loTypeId="urn:microsoft.com/office/officeart/2005/8/layout/default" loCatId="list" qsTypeId="urn:microsoft.com/office/officeart/2005/8/quickstyle/simple1" qsCatId="simple" csTypeId="urn:microsoft.com/office/officeart/2005/8/colors/accent0_3" csCatId="mainScheme"/>
      <dgm:spPr/>
      <dgm:t>
        <a:bodyPr/>
        <a:lstStyle/>
        <a:p>
          <a:endParaRPr lang="en-US"/>
        </a:p>
      </dgm:t>
    </dgm:pt>
    <dgm:pt modelId="{528FFA90-657E-4E51-B476-B9CA778FE286}">
      <dgm:prSet/>
      <dgm:spPr/>
      <dgm:t>
        <a:bodyPr/>
        <a:lstStyle/>
        <a:p>
          <a:r>
            <a:rPr lang="en-US"/>
            <a:t>LANGUAGE ARTS -  4 CREDITS</a:t>
          </a:r>
        </a:p>
      </dgm:t>
    </dgm:pt>
    <dgm:pt modelId="{E7B2B8DA-B1EC-4EA5-BA4C-26749FFD87D2}" type="parTrans" cxnId="{31577C5A-4E11-4692-A667-F88A88CC4EB8}">
      <dgm:prSet/>
      <dgm:spPr/>
      <dgm:t>
        <a:bodyPr/>
        <a:lstStyle/>
        <a:p>
          <a:endParaRPr lang="en-US"/>
        </a:p>
      </dgm:t>
    </dgm:pt>
    <dgm:pt modelId="{0C1A6B1F-9B2F-4B7B-984F-31073B6CC3A2}" type="sibTrans" cxnId="{31577C5A-4E11-4692-A667-F88A88CC4EB8}">
      <dgm:prSet/>
      <dgm:spPr/>
      <dgm:t>
        <a:bodyPr/>
        <a:lstStyle/>
        <a:p>
          <a:endParaRPr lang="en-US"/>
        </a:p>
      </dgm:t>
    </dgm:pt>
    <dgm:pt modelId="{F30134EB-97AA-456B-A898-FEE6A178D678}">
      <dgm:prSet/>
      <dgm:spPr/>
      <dgm:t>
        <a:bodyPr/>
        <a:lstStyle/>
        <a:p>
          <a:r>
            <a:rPr lang="en-US"/>
            <a:t>MATHEMATICS – 4 CREDITS(Algebra/Geo)</a:t>
          </a:r>
        </a:p>
      </dgm:t>
    </dgm:pt>
    <dgm:pt modelId="{0AA32C76-8867-409A-9F5C-8C5D7219E2B4}" type="parTrans" cxnId="{44E8D64A-9302-441C-8A6B-D8CC85CB54A9}">
      <dgm:prSet/>
      <dgm:spPr/>
      <dgm:t>
        <a:bodyPr/>
        <a:lstStyle/>
        <a:p>
          <a:endParaRPr lang="en-US"/>
        </a:p>
      </dgm:t>
    </dgm:pt>
    <dgm:pt modelId="{AC393EED-67C2-4A41-AB80-8C480448B3F0}" type="sibTrans" cxnId="{44E8D64A-9302-441C-8A6B-D8CC85CB54A9}">
      <dgm:prSet/>
      <dgm:spPr/>
      <dgm:t>
        <a:bodyPr/>
        <a:lstStyle/>
        <a:p>
          <a:endParaRPr lang="en-US"/>
        </a:p>
      </dgm:t>
    </dgm:pt>
    <dgm:pt modelId="{CCAF4CB5-E4E6-4702-A896-B2580002E853}">
      <dgm:prSet/>
      <dgm:spPr/>
      <dgm:t>
        <a:bodyPr/>
        <a:lstStyle/>
        <a:p>
          <a:r>
            <a:rPr lang="en-US"/>
            <a:t>SCIENCE – 3 CREDITS(Biology, 2 rigorous)</a:t>
          </a:r>
        </a:p>
      </dgm:t>
    </dgm:pt>
    <dgm:pt modelId="{80AE33D8-0EBE-481C-9304-3E2842EBCD20}" type="parTrans" cxnId="{71D0D816-9D5E-4AFB-8767-FE4D37AEA6F5}">
      <dgm:prSet/>
      <dgm:spPr/>
      <dgm:t>
        <a:bodyPr/>
        <a:lstStyle/>
        <a:p>
          <a:endParaRPr lang="en-US"/>
        </a:p>
      </dgm:t>
    </dgm:pt>
    <dgm:pt modelId="{80964E0B-31E8-4EC5-A8EE-2CB7290F61CF}" type="sibTrans" cxnId="{71D0D816-9D5E-4AFB-8767-FE4D37AEA6F5}">
      <dgm:prSet/>
      <dgm:spPr/>
      <dgm:t>
        <a:bodyPr/>
        <a:lstStyle/>
        <a:p>
          <a:endParaRPr lang="en-US"/>
        </a:p>
      </dgm:t>
    </dgm:pt>
    <dgm:pt modelId="{12A5C8ED-A8D5-48BC-894F-1BCBFD3F82F2}">
      <dgm:prSet/>
      <dgm:spPr/>
      <dgm:t>
        <a:bodyPr/>
        <a:lstStyle/>
        <a:p>
          <a:r>
            <a:rPr lang="en-US"/>
            <a:t>SOCIAL STUDIES – 3 CREDITS</a:t>
          </a:r>
        </a:p>
      </dgm:t>
    </dgm:pt>
    <dgm:pt modelId="{021B9345-B5AD-4B8E-BA1B-AA685E445003}" type="parTrans" cxnId="{2AEEC5BE-9D96-488A-9B9B-55E20B4BBDD2}">
      <dgm:prSet/>
      <dgm:spPr/>
      <dgm:t>
        <a:bodyPr/>
        <a:lstStyle/>
        <a:p>
          <a:endParaRPr lang="en-US"/>
        </a:p>
      </dgm:t>
    </dgm:pt>
    <dgm:pt modelId="{F07DAA0A-7EBA-4077-B6C7-D86DC761702C}" type="sibTrans" cxnId="{2AEEC5BE-9D96-488A-9B9B-55E20B4BBDD2}">
      <dgm:prSet/>
      <dgm:spPr/>
      <dgm:t>
        <a:bodyPr/>
        <a:lstStyle/>
        <a:p>
          <a:endParaRPr lang="en-US"/>
        </a:p>
      </dgm:t>
    </dgm:pt>
    <dgm:pt modelId="{5E864F0F-DD18-410E-8B14-C427C25974A8}">
      <dgm:prSet/>
      <dgm:spPr/>
      <dgm:t>
        <a:bodyPr/>
        <a:lstStyle/>
        <a:p>
          <a:r>
            <a:rPr lang="en-US"/>
            <a:t>WORLD HISTORY – 1</a:t>
          </a:r>
        </a:p>
      </dgm:t>
    </dgm:pt>
    <dgm:pt modelId="{B429609F-48E3-4BE1-A02D-A26340BE1FE6}" type="parTrans" cxnId="{09453EA7-42DC-40EB-A31D-CB7FA6DB0415}">
      <dgm:prSet/>
      <dgm:spPr/>
      <dgm:t>
        <a:bodyPr/>
        <a:lstStyle/>
        <a:p>
          <a:endParaRPr lang="en-US"/>
        </a:p>
      </dgm:t>
    </dgm:pt>
    <dgm:pt modelId="{D61505D2-4F6B-49CA-B1C1-B2EE6E5F34D2}" type="sibTrans" cxnId="{09453EA7-42DC-40EB-A31D-CB7FA6DB0415}">
      <dgm:prSet/>
      <dgm:spPr/>
      <dgm:t>
        <a:bodyPr/>
        <a:lstStyle/>
        <a:p>
          <a:endParaRPr lang="en-US"/>
        </a:p>
      </dgm:t>
    </dgm:pt>
    <dgm:pt modelId="{73495188-9B49-4891-90CB-EAF519C965E5}">
      <dgm:prSet/>
      <dgm:spPr/>
      <dgm:t>
        <a:bodyPr/>
        <a:lstStyle/>
        <a:p>
          <a:r>
            <a:rPr lang="en-US"/>
            <a:t>AMERICAN HISTORY – 1</a:t>
          </a:r>
        </a:p>
      </dgm:t>
    </dgm:pt>
    <dgm:pt modelId="{D01CD599-561F-4E17-9E95-F04691D5D7E7}" type="parTrans" cxnId="{9383D707-04AD-4810-B864-E2901B1A96B0}">
      <dgm:prSet/>
      <dgm:spPr/>
      <dgm:t>
        <a:bodyPr/>
        <a:lstStyle/>
        <a:p>
          <a:endParaRPr lang="en-US"/>
        </a:p>
      </dgm:t>
    </dgm:pt>
    <dgm:pt modelId="{DA6D4EB1-C39A-49F1-A352-CE77C252895A}" type="sibTrans" cxnId="{9383D707-04AD-4810-B864-E2901B1A96B0}">
      <dgm:prSet/>
      <dgm:spPr/>
      <dgm:t>
        <a:bodyPr/>
        <a:lstStyle/>
        <a:p>
          <a:endParaRPr lang="en-US"/>
        </a:p>
      </dgm:t>
    </dgm:pt>
    <dgm:pt modelId="{E42736FC-F5C5-4C8A-A9CE-7A14A1E09BF5}">
      <dgm:prSet/>
      <dgm:spPr/>
      <dgm:t>
        <a:bodyPr/>
        <a:lstStyle/>
        <a:p>
          <a:r>
            <a:rPr lang="en-US"/>
            <a:t>AMERICAN GOV’T – .5</a:t>
          </a:r>
        </a:p>
      </dgm:t>
    </dgm:pt>
    <dgm:pt modelId="{442A3A4E-0F3C-445D-8E12-CD88A2F5FF83}" type="parTrans" cxnId="{E9C08304-9473-4F07-92FA-3D17EAA59EB9}">
      <dgm:prSet/>
      <dgm:spPr/>
      <dgm:t>
        <a:bodyPr/>
        <a:lstStyle/>
        <a:p>
          <a:endParaRPr lang="en-US"/>
        </a:p>
      </dgm:t>
    </dgm:pt>
    <dgm:pt modelId="{3DDCE8D5-69E5-41D0-9E07-E8A4AB810C60}" type="sibTrans" cxnId="{E9C08304-9473-4F07-92FA-3D17EAA59EB9}">
      <dgm:prSet/>
      <dgm:spPr/>
      <dgm:t>
        <a:bodyPr/>
        <a:lstStyle/>
        <a:p>
          <a:endParaRPr lang="en-US"/>
        </a:p>
      </dgm:t>
    </dgm:pt>
    <dgm:pt modelId="{8A608CED-14BF-49FF-BBE5-09B55C7D4221}">
      <dgm:prSet/>
      <dgm:spPr/>
      <dgm:t>
        <a:bodyPr/>
        <a:lstStyle/>
        <a:p>
          <a:r>
            <a:rPr lang="en-US"/>
            <a:t>ECONOMICS - .5</a:t>
          </a:r>
        </a:p>
      </dgm:t>
    </dgm:pt>
    <dgm:pt modelId="{52C1D469-AAB7-4CA3-ABAA-58F576267970}" type="parTrans" cxnId="{595207D4-AEAC-4A30-A47B-E4CB4B0B8AAA}">
      <dgm:prSet/>
      <dgm:spPr/>
      <dgm:t>
        <a:bodyPr/>
        <a:lstStyle/>
        <a:p>
          <a:endParaRPr lang="en-US"/>
        </a:p>
      </dgm:t>
    </dgm:pt>
    <dgm:pt modelId="{BED190EB-F5B4-4439-B48E-58825BB0A4FA}" type="sibTrans" cxnId="{595207D4-AEAC-4A30-A47B-E4CB4B0B8AAA}">
      <dgm:prSet/>
      <dgm:spPr/>
      <dgm:t>
        <a:bodyPr/>
        <a:lstStyle/>
        <a:p>
          <a:endParaRPr lang="en-US"/>
        </a:p>
      </dgm:t>
    </dgm:pt>
    <dgm:pt modelId="{214A8DFA-6CC6-4629-931A-3FBFBD7CF10E}" type="pres">
      <dgm:prSet presAssocID="{8B1E7796-F67D-43F2-AAAC-5979C3EDE242}" presName="diagram" presStyleCnt="0">
        <dgm:presLayoutVars>
          <dgm:dir/>
          <dgm:resizeHandles val="exact"/>
        </dgm:presLayoutVars>
      </dgm:prSet>
      <dgm:spPr/>
    </dgm:pt>
    <dgm:pt modelId="{111B4F17-E590-470B-9B7C-9C447893FFFE}" type="pres">
      <dgm:prSet presAssocID="{528FFA90-657E-4E51-B476-B9CA778FE286}" presName="node" presStyleLbl="node1" presStyleIdx="0" presStyleCnt="5">
        <dgm:presLayoutVars>
          <dgm:bulletEnabled val="1"/>
        </dgm:presLayoutVars>
      </dgm:prSet>
      <dgm:spPr/>
    </dgm:pt>
    <dgm:pt modelId="{815DE52E-178C-48EB-AA62-72CDB1CA7AE8}" type="pres">
      <dgm:prSet presAssocID="{0C1A6B1F-9B2F-4B7B-984F-31073B6CC3A2}" presName="sibTrans" presStyleCnt="0"/>
      <dgm:spPr/>
    </dgm:pt>
    <dgm:pt modelId="{7836D6F8-890A-4CE8-B1B9-242EF6C5A798}" type="pres">
      <dgm:prSet presAssocID="{F30134EB-97AA-456B-A898-FEE6A178D678}" presName="node" presStyleLbl="node1" presStyleIdx="1" presStyleCnt="5">
        <dgm:presLayoutVars>
          <dgm:bulletEnabled val="1"/>
        </dgm:presLayoutVars>
      </dgm:prSet>
      <dgm:spPr/>
    </dgm:pt>
    <dgm:pt modelId="{719A9EEC-EFB0-4979-BE5E-B36D6BF32D99}" type="pres">
      <dgm:prSet presAssocID="{AC393EED-67C2-4A41-AB80-8C480448B3F0}" presName="sibTrans" presStyleCnt="0"/>
      <dgm:spPr/>
    </dgm:pt>
    <dgm:pt modelId="{BCFCF07A-3703-43A7-97D6-D7E58D2644D9}" type="pres">
      <dgm:prSet presAssocID="{CCAF4CB5-E4E6-4702-A896-B2580002E853}" presName="node" presStyleLbl="node1" presStyleIdx="2" presStyleCnt="5">
        <dgm:presLayoutVars>
          <dgm:bulletEnabled val="1"/>
        </dgm:presLayoutVars>
      </dgm:prSet>
      <dgm:spPr/>
    </dgm:pt>
    <dgm:pt modelId="{9BA0FE22-001E-4964-8510-18958FCDA869}" type="pres">
      <dgm:prSet presAssocID="{80964E0B-31E8-4EC5-A8EE-2CB7290F61CF}" presName="sibTrans" presStyleCnt="0"/>
      <dgm:spPr/>
    </dgm:pt>
    <dgm:pt modelId="{73E84435-694C-484A-9E98-13C4EA16723F}" type="pres">
      <dgm:prSet presAssocID="{12A5C8ED-A8D5-48BC-894F-1BCBFD3F82F2}" presName="node" presStyleLbl="node1" presStyleIdx="3" presStyleCnt="5">
        <dgm:presLayoutVars>
          <dgm:bulletEnabled val="1"/>
        </dgm:presLayoutVars>
      </dgm:prSet>
      <dgm:spPr/>
    </dgm:pt>
    <dgm:pt modelId="{5766C152-FC0A-4277-9D86-FB8506FB9E29}" type="pres">
      <dgm:prSet presAssocID="{F07DAA0A-7EBA-4077-B6C7-D86DC761702C}" presName="sibTrans" presStyleCnt="0"/>
      <dgm:spPr/>
    </dgm:pt>
    <dgm:pt modelId="{CA148AA8-104F-4FF0-A1A2-67257001A79B}" type="pres">
      <dgm:prSet presAssocID="{73495188-9B49-4891-90CB-EAF519C965E5}" presName="node" presStyleLbl="node1" presStyleIdx="4" presStyleCnt="5">
        <dgm:presLayoutVars>
          <dgm:bulletEnabled val="1"/>
        </dgm:presLayoutVars>
      </dgm:prSet>
      <dgm:spPr/>
    </dgm:pt>
  </dgm:ptLst>
  <dgm:cxnLst>
    <dgm:cxn modelId="{A9757504-6B93-44E0-BE4D-3A35B2689135}" type="presOf" srcId="{8A608CED-14BF-49FF-BBE5-09B55C7D4221}" destId="{CA148AA8-104F-4FF0-A1A2-67257001A79B}" srcOrd="0" destOrd="2" presId="urn:microsoft.com/office/officeart/2005/8/layout/default"/>
    <dgm:cxn modelId="{E9C08304-9473-4F07-92FA-3D17EAA59EB9}" srcId="{73495188-9B49-4891-90CB-EAF519C965E5}" destId="{E42736FC-F5C5-4C8A-A9CE-7A14A1E09BF5}" srcOrd="0" destOrd="0" parTransId="{442A3A4E-0F3C-445D-8E12-CD88A2F5FF83}" sibTransId="{3DDCE8D5-69E5-41D0-9E07-E8A4AB810C60}"/>
    <dgm:cxn modelId="{9383D707-04AD-4810-B864-E2901B1A96B0}" srcId="{8B1E7796-F67D-43F2-AAAC-5979C3EDE242}" destId="{73495188-9B49-4891-90CB-EAF519C965E5}" srcOrd="4" destOrd="0" parTransId="{D01CD599-561F-4E17-9E95-F04691D5D7E7}" sibTransId="{DA6D4EB1-C39A-49F1-A352-CE77C252895A}"/>
    <dgm:cxn modelId="{71D0D816-9D5E-4AFB-8767-FE4D37AEA6F5}" srcId="{8B1E7796-F67D-43F2-AAAC-5979C3EDE242}" destId="{CCAF4CB5-E4E6-4702-A896-B2580002E853}" srcOrd="2" destOrd="0" parTransId="{80AE33D8-0EBE-481C-9304-3E2842EBCD20}" sibTransId="{80964E0B-31E8-4EC5-A8EE-2CB7290F61CF}"/>
    <dgm:cxn modelId="{1265A038-4744-4B64-8593-1B836EDD4C6A}" type="presOf" srcId="{73495188-9B49-4891-90CB-EAF519C965E5}" destId="{CA148AA8-104F-4FF0-A1A2-67257001A79B}" srcOrd="0" destOrd="0" presId="urn:microsoft.com/office/officeart/2005/8/layout/default"/>
    <dgm:cxn modelId="{0E98C43E-D135-4FCD-AEE8-A77964C9DEE7}" type="presOf" srcId="{F30134EB-97AA-456B-A898-FEE6A178D678}" destId="{7836D6F8-890A-4CE8-B1B9-242EF6C5A798}" srcOrd="0" destOrd="0" presId="urn:microsoft.com/office/officeart/2005/8/layout/default"/>
    <dgm:cxn modelId="{44E8D64A-9302-441C-8A6B-D8CC85CB54A9}" srcId="{8B1E7796-F67D-43F2-AAAC-5979C3EDE242}" destId="{F30134EB-97AA-456B-A898-FEE6A178D678}" srcOrd="1" destOrd="0" parTransId="{0AA32C76-8867-409A-9F5C-8C5D7219E2B4}" sibTransId="{AC393EED-67C2-4A41-AB80-8C480448B3F0}"/>
    <dgm:cxn modelId="{31577C5A-4E11-4692-A667-F88A88CC4EB8}" srcId="{8B1E7796-F67D-43F2-AAAC-5979C3EDE242}" destId="{528FFA90-657E-4E51-B476-B9CA778FE286}" srcOrd="0" destOrd="0" parTransId="{E7B2B8DA-B1EC-4EA5-BA4C-26749FFD87D2}" sibTransId="{0C1A6B1F-9B2F-4B7B-984F-31073B6CC3A2}"/>
    <dgm:cxn modelId="{2A2D4A96-A1A9-4B8B-B94E-EB4BBE6D222F}" type="presOf" srcId="{E42736FC-F5C5-4C8A-A9CE-7A14A1E09BF5}" destId="{CA148AA8-104F-4FF0-A1A2-67257001A79B}" srcOrd="0" destOrd="1" presId="urn:microsoft.com/office/officeart/2005/8/layout/default"/>
    <dgm:cxn modelId="{09453EA7-42DC-40EB-A31D-CB7FA6DB0415}" srcId="{12A5C8ED-A8D5-48BC-894F-1BCBFD3F82F2}" destId="{5E864F0F-DD18-410E-8B14-C427C25974A8}" srcOrd="0" destOrd="0" parTransId="{B429609F-48E3-4BE1-A02D-A26340BE1FE6}" sibTransId="{D61505D2-4F6B-49CA-B1C1-B2EE6E5F34D2}"/>
    <dgm:cxn modelId="{F9A89FAF-473E-4D62-A1E7-684AA5D7887A}" type="presOf" srcId="{CCAF4CB5-E4E6-4702-A896-B2580002E853}" destId="{BCFCF07A-3703-43A7-97D6-D7E58D2644D9}" srcOrd="0" destOrd="0" presId="urn:microsoft.com/office/officeart/2005/8/layout/default"/>
    <dgm:cxn modelId="{2AEEC5BE-9D96-488A-9B9B-55E20B4BBDD2}" srcId="{8B1E7796-F67D-43F2-AAAC-5979C3EDE242}" destId="{12A5C8ED-A8D5-48BC-894F-1BCBFD3F82F2}" srcOrd="3" destOrd="0" parTransId="{021B9345-B5AD-4B8E-BA1B-AA685E445003}" sibTransId="{F07DAA0A-7EBA-4077-B6C7-D86DC761702C}"/>
    <dgm:cxn modelId="{5947F4C1-445B-4291-9A58-D6042F35FBBA}" type="presOf" srcId="{12A5C8ED-A8D5-48BC-894F-1BCBFD3F82F2}" destId="{73E84435-694C-484A-9E98-13C4EA16723F}" srcOrd="0" destOrd="0" presId="urn:microsoft.com/office/officeart/2005/8/layout/default"/>
    <dgm:cxn modelId="{097016CF-47AE-4BE3-A4B0-95F4F97F6634}" type="presOf" srcId="{5E864F0F-DD18-410E-8B14-C427C25974A8}" destId="{73E84435-694C-484A-9E98-13C4EA16723F}" srcOrd="0" destOrd="1" presId="urn:microsoft.com/office/officeart/2005/8/layout/default"/>
    <dgm:cxn modelId="{595207D4-AEAC-4A30-A47B-E4CB4B0B8AAA}" srcId="{73495188-9B49-4891-90CB-EAF519C965E5}" destId="{8A608CED-14BF-49FF-BBE5-09B55C7D4221}" srcOrd="1" destOrd="0" parTransId="{52C1D469-AAB7-4CA3-ABAA-58F576267970}" sibTransId="{BED190EB-F5B4-4439-B48E-58825BB0A4FA}"/>
    <dgm:cxn modelId="{7D5254DA-6807-4D0A-BEE2-AD54D553A8B1}" type="presOf" srcId="{8B1E7796-F67D-43F2-AAAC-5979C3EDE242}" destId="{214A8DFA-6CC6-4629-931A-3FBFBD7CF10E}" srcOrd="0" destOrd="0" presId="urn:microsoft.com/office/officeart/2005/8/layout/default"/>
    <dgm:cxn modelId="{88F37AF0-0AD9-443F-B3E2-1D5011FCF6A4}" type="presOf" srcId="{528FFA90-657E-4E51-B476-B9CA778FE286}" destId="{111B4F17-E590-470B-9B7C-9C447893FFFE}" srcOrd="0" destOrd="0" presId="urn:microsoft.com/office/officeart/2005/8/layout/default"/>
    <dgm:cxn modelId="{1C29B34A-A174-4CCB-B02A-24994BEE9AAC}" type="presParOf" srcId="{214A8DFA-6CC6-4629-931A-3FBFBD7CF10E}" destId="{111B4F17-E590-470B-9B7C-9C447893FFFE}" srcOrd="0" destOrd="0" presId="urn:microsoft.com/office/officeart/2005/8/layout/default"/>
    <dgm:cxn modelId="{E305D2E3-0FFB-4578-8900-2710A5729C57}" type="presParOf" srcId="{214A8DFA-6CC6-4629-931A-3FBFBD7CF10E}" destId="{815DE52E-178C-48EB-AA62-72CDB1CA7AE8}" srcOrd="1" destOrd="0" presId="urn:microsoft.com/office/officeart/2005/8/layout/default"/>
    <dgm:cxn modelId="{6057F864-71C1-45F1-98EE-2E50FCEB26C1}" type="presParOf" srcId="{214A8DFA-6CC6-4629-931A-3FBFBD7CF10E}" destId="{7836D6F8-890A-4CE8-B1B9-242EF6C5A798}" srcOrd="2" destOrd="0" presId="urn:microsoft.com/office/officeart/2005/8/layout/default"/>
    <dgm:cxn modelId="{18E6FAB3-56F1-4AD4-AA9C-4B336E3F714C}" type="presParOf" srcId="{214A8DFA-6CC6-4629-931A-3FBFBD7CF10E}" destId="{719A9EEC-EFB0-4979-BE5E-B36D6BF32D99}" srcOrd="3" destOrd="0" presId="urn:microsoft.com/office/officeart/2005/8/layout/default"/>
    <dgm:cxn modelId="{280E107A-2818-461F-A481-AB1C830A81D2}" type="presParOf" srcId="{214A8DFA-6CC6-4629-931A-3FBFBD7CF10E}" destId="{BCFCF07A-3703-43A7-97D6-D7E58D2644D9}" srcOrd="4" destOrd="0" presId="urn:microsoft.com/office/officeart/2005/8/layout/default"/>
    <dgm:cxn modelId="{8A879216-469C-4FFC-9211-B73110E96B40}" type="presParOf" srcId="{214A8DFA-6CC6-4629-931A-3FBFBD7CF10E}" destId="{9BA0FE22-001E-4964-8510-18958FCDA869}" srcOrd="5" destOrd="0" presId="urn:microsoft.com/office/officeart/2005/8/layout/default"/>
    <dgm:cxn modelId="{4CCA944B-6586-4238-9FE5-03809FACB192}" type="presParOf" srcId="{214A8DFA-6CC6-4629-931A-3FBFBD7CF10E}" destId="{73E84435-694C-484A-9E98-13C4EA16723F}" srcOrd="6" destOrd="0" presId="urn:microsoft.com/office/officeart/2005/8/layout/default"/>
    <dgm:cxn modelId="{42E1FEC4-6410-41C3-8E36-F31F8C2278EF}" type="presParOf" srcId="{214A8DFA-6CC6-4629-931A-3FBFBD7CF10E}" destId="{5766C152-FC0A-4277-9D86-FB8506FB9E29}" srcOrd="7" destOrd="0" presId="urn:microsoft.com/office/officeart/2005/8/layout/default"/>
    <dgm:cxn modelId="{F460978C-704C-4967-9657-59E2866C08DC}" type="presParOf" srcId="{214A8DFA-6CC6-4629-931A-3FBFBD7CF10E}" destId="{CA148AA8-104F-4FF0-A1A2-67257001A79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21AC37-F642-4012-BB48-82373787ECE8}" type="doc">
      <dgm:prSet loTypeId="urn:microsoft.com/office/officeart/2005/8/layout/default" loCatId="list" qsTypeId="urn:microsoft.com/office/officeart/2005/8/quickstyle/simple1" qsCatId="simple" csTypeId="urn:microsoft.com/office/officeart/2005/8/colors/accent0_3" csCatId="mainScheme"/>
      <dgm:spPr/>
      <dgm:t>
        <a:bodyPr/>
        <a:lstStyle/>
        <a:p>
          <a:endParaRPr lang="en-US"/>
        </a:p>
      </dgm:t>
    </dgm:pt>
    <dgm:pt modelId="{2D15D344-222F-4520-B933-FC76257F7E43}">
      <dgm:prSet/>
      <dgm:spPr/>
      <dgm:t>
        <a:bodyPr/>
        <a:lstStyle/>
        <a:p>
          <a:r>
            <a:rPr lang="en-US"/>
            <a:t>Physical Education – Pers. Fitness/Team Sports-1</a:t>
          </a:r>
        </a:p>
      </dgm:t>
    </dgm:pt>
    <dgm:pt modelId="{40159394-078A-4A7A-9AAC-9A275EEA705C}" type="parTrans" cxnId="{C4ED0D4E-B27C-4422-8DB5-5075ABDFA230}">
      <dgm:prSet/>
      <dgm:spPr/>
      <dgm:t>
        <a:bodyPr/>
        <a:lstStyle/>
        <a:p>
          <a:endParaRPr lang="en-US"/>
        </a:p>
      </dgm:t>
    </dgm:pt>
    <dgm:pt modelId="{0C851BB6-E034-442A-9EDC-C9BC03346648}" type="sibTrans" cxnId="{C4ED0D4E-B27C-4422-8DB5-5075ABDFA230}">
      <dgm:prSet/>
      <dgm:spPr/>
      <dgm:t>
        <a:bodyPr/>
        <a:lstStyle/>
        <a:p>
          <a:endParaRPr lang="en-US"/>
        </a:p>
      </dgm:t>
    </dgm:pt>
    <dgm:pt modelId="{BE99A210-D4B9-4194-B979-93BACAA2A70A}">
      <dgm:prSet/>
      <dgm:spPr/>
      <dgm:t>
        <a:bodyPr/>
        <a:lstStyle/>
        <a:p>
          <a:r>
            <a:rPr lang="en-US"/>
            <a:t>World Languages/Elective– 2</a:t>
          </a:r>
        </a:p>
      </dgm:t>
    </dgm:pt>
    <dgm:pt modelId="{8E16670E-0844-4699-A3B0-A14E26680DBB}" type="parTrans" cxnId="{D9F25539-7B80-4110-97FD-B0A980D83C72}">
      <dgm:prSet/>
      <dgm:spPr/>
      <dgm:t>
        <a:bodyPr/>
        <a:lstStyle/>
        <a:p>
          <a:endParaRPr lang="en-US"/>
        </a:p>
      </dgm:t>
    </dgm:pt>
    <dgm:pt modelId="{019B2636-6E72-43CC-BE07-65B140D3A90E}" type="sibTrans" cxnId="{D9F25539-7B80-4110-97FD-B0A980D83C72}">
      <dgm:prSet/>
      <dgm:spPr/>
      <dgm:t>
        <a:bodyPr/>
        <a:lstStyle/>
        <a:p>
          <a:endParaRPr lang="en-US"/>
        </a:p>
      </dgm:t>
    </dgm:pt>
    <dgm:pt modelId="{D18EAC11-C337-4AFF-BA71-A1971D52B68B}">
      <dgm:prSet/>
      <dgm:spPr/>
      <dgm:t>
        <a:bodyPr/>
        <a:lstStyle/>
        <a:p>
          <a:r>
            <a:rPr lang="en-US"/>
            <a:t>1 Online Class-FLVS, Valencia</a:t>
          </a:r>
        </a:p>
      </dgm:t>
    </dgm:pt>
    <dgm:pt modelId="{B17E0BE0-617F-4867-8236-4AFDC8C51A21}" type="parTrans" cxnId="{FB116B65-BCDC-4B22-9B5E-66D3096A9B73}">
      <dgm:prSet/>
      <dgm:spPr/>
      <dgm:t>
        <a:bodyPr/>
        <a:lstStyle/>
        <a:p>
          <a:endParaRPr lang="en-US"/>
        </a:p>
      </dgm:t>
    </dgm:pt>
    <dgm:pt modelId="{31EE56CA-35CF-49FB-8C91-680E08897A0F}" type="sibTrans" cxnId="{FB116B65-BCDC-4B22-9B5E-66D3096A9B73}">
      <dgm:prSet/>
      <dgm:spPr/>
      <dgm:t>
        <a:bodyPr/>
        <a:lstStyle/>
        <a:p>
          <a:endParaRPr lang="en-US"/>
        </a:p>
      </dgm:t>
    </dgm:pt>
    <dgm:pt modelId="{835BB3AF-511C-48EB-8895-1D500757E6F5}">
      <dgm:prSet/>
      <dgm:spPr/>
      <dgm:t>
        <a:bodyPr/>
        <a:lstStyle/>
        <a:p>
          <a:pPr rtl="0"/>
          <a:r>
            <a:rPr lang="en-US"/>
            <a:t>To get the performing arts endorsement on your diploma you must have 8 performing arts credits in your major area of study. (This includes the 1 State credit for Performing Arts)</a:t>
          </a:r>
          <a:r>
            <a:rPr lang="en-US">
              <a:latin typeface="Century Gothic" panose="020B0502020202020204"/>
            </a:rPr>
            <a:t> </a:t>
          </a:r>
          <a:endParaRPr lang="en-US"/>
        </a:p>
      </dgm:t>
    </dgm:pt>
    <dgm:pt modelId="{699500E0-742E-4711-8406-0B2155C6F450}" type="parTrans" cxnId="{C8211331-1309-46A5-A2B4-F8B95F88B1AE}">
      <dgm:prSet/>
      <dgm:spPr/>
      <dgm:t>
        <a:bodyPr/>
        <a:lstStyle/>
        <a:p>
          <a:endParaRPr lang="en-US"/>
        </a:p>
      </dgm:t>
    </dgm:pt>
    <dgm:pt modelId="{451ABE97-D4E4-40E9-921E-A928ABE62125}" type="sibTrans" cxnId="{C8211331-1309-46A5-A2B4-F8B95F88B1AE}">
      <dgm:prSet/>
      <dgm:spPr/>
      <dgm:t>
        <a:bodyPr/>
        <a:lstStyle/>
        <a:p>
          <a:endParaRPr lang="en-US"/>
        </a:p>
      </dgm:t>
    </dgm:pt>
    <dgm:pt modelId="{CF98B681-8C09-415F-860C-C95CEE65F0DE}">
      <dgm:prSet/>
      <dgm:spPr/>
      <dgm:t>
        <a:bodyPr/>
        <a:lstStyle/>
        <a:p>
          <a:r>
            <a:rPr lang="en-US"/>
            <a:t>28 TOTAL CREDITS FOR GRADUATION</a:t>
          </a:r>
        </a:p>
      </dgm:t>
    </dgm:pt>
    <dgm:pt modelId="{5C602228-AF03-4AF1-BB46-0C8A7AD778EF}" type="parTrans" cxnId="{0459B7AD-FB9D-48F8-85E3-D8478AA5C355}">
      <dgm:prSet/>
      <dgm:spPr/>
      <dgm:t>
        <a:bodyPr/>
        <a:lstStyle/>
        <a:p>
          <a:endParaRPr lang="en-US"/>
        </a:p>
      </dgm:t>
    </dgm:pt>
    <dgm:pt modelId="{663B2A1F-1F85-4DCE-8DDC-464C6AB4BD69}" type="sibTrans" cxnId="{0459B7AD-FB9D-48F8-85E3-D8478AA5C355}">
      <dgm:prSet/>
      <dgm:spPr/>
      <dgm:t>
        <a:bodyPr/>
        <a:lstStyle/>
        <a:p>
          <a:endParaRPr lang="en-US"/>
        </a:p>
      </dgm:t>
    </dgm:pt>
    <dgm:pt modelId="{70DE234B-29EF-44A9-880B-BA5DFE3F1107}" type="pres">
      <dgm:prSet presAssocID="{8E21AC37-F642-4012-BB48-82373787ECE8}" presName="diagram" presStyleCnt="0">
        <dgm:presLayoutVars>
          <dgm:dir/>
          <dgm:resizeHandles val="exact"/>
        </dgm:presLayoutVars>
      </dgm:prSet>
      <dgm:spPr/>
    </dgm:pt>
    <dgm:pt modelId="{5A0396EC-F6E5-4EA6-B682-F70FE54CA45A}" type="pres">
      <dgm:prSet presAssocID="{2D15D344-222F-4520-B933-FC76257F7E43}" presName="node" presStyleLbl="node1" presStyleIdx="0" presStyleCnt="5">
        <dgm:presLayoutVars>
          <dgm:bulletEnabled val="1"/>
        </dgm:presLayoutVars>
      </dgm:prSet>
      <dgm:spPr/>
    </dgm:pt>
    <dgm:pt modelId="{0DE33DAE-7C00-4BAF-94D9-006832DF92EF}" type="pres">
      <dgm:prSet presAssocID="{0C851BB6-E034-442A-9EDC-C9BC03346648}" presName="sibTrans" presStyleCnt="0"/>
      <dgm:spPr/>
    </dgm:pt>
    <dgm:pt modelId="{215C4FE9-9432-480F-B9AF-0E88D06EFE89}" type="pres">
      <dgm:prSet presAssocID="{BE99A210-D4B9-4194-B979-93BACAA2A70A}" presName="node" presStyleLbl="node1" presStyleIdx="1" presStyleCnt="5">
        <dgm:presLayoutVars>
          <dgm:bulletEnabled val="1"/>
        </dgm:presLayoutVars>
      </dgm:prSet>
      <dgm:spPr/>
    </dgm:pt>
    <dgm:pt modelId="{9714B166-DB3C-413D-A2DD-2180E34C0721}" type="pres">
      <dgm:prSet presAssocID="{019B2636-6E72-43CC-BE07-65B140D3A90E}" presName="sibTrans" presStyleCnt="0"/>
      <dgm:spPr/>
    </dgm:pt>
    <dgm:pt modelId="{F266A289-197E-419B-9CA0-10D68413BD36}" type="pres">
      <dgm:prSet presAssocID="{D18EAC11-C337-4AFF-BA71-A1971D52B68B}" presName="node" presStyleLbl="node1" presStyleIdx="2" presStyleCnt="5">
        <dgm:presLayoutVars>
          <dgm:bulletEnabled val="1"/>
        </dgm:presLayoutVars>
      </dgm:prSet>
      <dgm:spPr/>
    </dgm:pt>
    <dgm:pt modelId="{92241F5D-AFF1-467F-8F32-1E2A2BF2293D}" type="pres">
      <dgm:prSet presAssocID="{31EE56CA-35CF-49FB-8C91-680E08897A0F}" presName="sibTrans" presStyleCnt="0"/>
      <dgm:spPr/>
    </dgm:pt>
    <dgm:pt modelId="{C906F8A6-DA22-403F-9A6B-33D22EB3260B}" type="pres">
      <dgm:prSet presAssocID="{835BB3AF-511C-48EB-8895-1D500757E6F5}" presName="node" presStyleLbl="node1" presStyleIdx="3" presStyleCnt="5">
        <dgm:presLayoutVars>
          <dgm:bulletEnabled val="1"/>
        </dgm:presLayoutVars>
      </dgm:prSet>
      <dgm:spPr/>
    </dgm:pt>
    <dgm:pt modelId="{1571502A-745F-468A-807F-6E1C60668D4E}" type="pres">
      <dgm:prSet presAssocID="{451ABE97-D4E4-40E9-921E-A928ABE62125}" presName="sibTrans" presStyleCnt="0"/>
      <dgm:spPr/>
    </dgm:pt>
    <dgm:pt modelId="{1838764C-078C-48B5-9184-5042EFD2A660}" type="pres">
      <dgm:prSet presAssocID="{CF98B681-8C09-415F-860C-C95CEE65F0DE}" presName="node" presStyleLbl="node1" presStyleIdx="4" presStyleCnt="5">
        <dgm:presLayoutVars>
          <dgm:bulletEnabled val="1"/>
        </dgm:presLayoutVars>
      </dgm:prSet>
      <dgm:spPr/>
    </dgm:pt>
  </dgm:ptLst>
  <dgm:cxnLst>
    <dgm:cxn modelId="{C3AE340A-2859-4EBA-8BDC-38FAD40D8173}" type="presOf" srcId="{835BB3AF-511C-48EB-8895-1D500757E6F5}" destId="{C906F8A6-DA22-403F-9A6B-33D22EB3260B}" srcOrd="0" destOrd="0" presId="urn:microsoft.com/office/officeart/2005/8/layout/default"/>
    <dgm:cxn modelId="{A2E4E318-6973-4C3E-8FDC-26538A302832}" type="presOf" srcId="{8E21AC37-F642-4012-BB48-82373787ECE8}" destId="{70DE234B-29EF-44A9-880B-BA5DFE3F1107}" srcOrd="0" destOrd="0" presId="urn:microsoft.com/office/officeart/2005/8/layout/default"/>
    <dgm:cxn modelId="{C8211331-1309-46A5-A2B4-F8B95F88B1AE}" srcId="{8E21AC37-F642-4012-BB48-82373787ECE8}" destId="{835BB3AF-511C-48EB-8895-1D500757E6F5}" srcOrd="3" destOrd="0" parTransId="{699500E0-742E-4711-8406-0B2155C6F450}" sibTransId="{451ABE97-D4E4-40E9-921E-A928ABE62125}"/>
    <dgm:cxn modelId="{D9F25539-7B80-4110-97FD-B0A980D83C72}" srcId="{8E21AC37-F642-4012-BB48-82373787ECE8}" destId="{BE99A210-D4B9-4194-B979-93BACAA2A70A}" srcOrd="1" destOrd="0" parTransId="{8E16670E-0844-4699-A3B0-A14E26680DBB}" sibTransId="{019B2636-6E72-43CC-BE07-65B140D3A90E}"/>
    <dgm:cxn modelId="{FB116B65-BCDC-4B22-9B5E-66D3096A9B73}" srcId="{8E21AC37-F642-4012-BB48-82373787ECE8}" destId="{D18EAC11-C337-4AFF-BA71-A1971D52B68B}" srcOrd="2" destOrd="0" parTransId="{B17E0BE0-617F-4867-8236-4AFDC8C51A21}" sibTransId="{31EE56CA-35CF-49FB-8C91-680E08897A0F}"/>
    <dgm:cxn modelId="{A372BA4A-244D-4FA9-8200-D8A15B8A1D18}" type="presOf" srcId="{2D15D344-222F-4520-B933-FC76257F7E43}" destId="{5A0396EC-F6E5-4EA6-B682-F70FE54CA45A}" srcOrd="0" destOrd="0" presId="urn:microsoft.com/office/officeart/2005/8/layout/default"/>
    <dgm:cxn modelId="{C4ED0D4E-B27C-4422-8DB5-5075ABDFA230}" srcId="{8E21AC37-F642-4012-BB48-82373787ECE8}" destId="{2D15D344-222F-4520-B933-FC76257F7E43}" srcOrd="0" destOrd="0" parTransId="{40159394-078A-4A7A-9AAC-9A275EEA705C}" sibTransId="{0C851BB6-E034-442A-9EDC-C9BC03346648}"/>
    <dgm:cxn modelId="{6316E37A-6372-45C6-BB91-FA5255EAA419}" type="presOf" srcId="{CF98B681-8C09-415F-860C-C95CEE65F0DE}" destId="{1838764C-078C-48B5-9184-5042EFD2A660}" srcOrd="0" destOrd="0" presId="urn:microsoft.com/office/officeart/2005/8/layout/default"/>
    <dgm:cxn modelId="{1565EB86-AB15-4D3C-87F7-791A1D20A486}" type="presOf" srcId="{D18EAC11-C337-4AFF-BA71-A1971D52B68B}" destId="{F266A289-197E-419B-9CA0-10D68413BD36}" srcOrd="0" destOrd="0" presId="urn:microsoft.com/office/officeart/2005/8/layout/default"/>
    <dgm:cxn modelId="{656E078A-F55B-4A42-97A0-77FD7B3D7137}" type="presOf" srcId="{BE99A210-D4B9-4194-B979-93BACAA2A70A}" destId="{215C4FE9-9432-480F-B9AF-0E88D06EFE89}" srcOrd="0" destOrd="0" presId="urn:microsoft.com/office/officeart/2005/8/layout/default"/>
    <dgm:cxn modelId="{0459B7AD-FB9D-48F8-85E3-D8478AA5C355}" srcId="{8E21AC37-F642-4012-BB48-82373787ECE8}" destId="{CF98B681-8C09-415F-860C-C95CEE65F0DE}" srcOrd="4" destOrd="0" parTransId="{5C602228-AF03-4AF1-BB46-0C8A7AD778EF}" sibTransId="{663B2A1F-1F85-4DCE-8DDC-464C6AB4BD69}"/>
    <dgm:cxn modelId="{EB53AEE4-7DC8-4D60-84FF-A0FD5D1C0087}" type="presParOf" srcId="{70DE234B-29EF-44A9-880B-BA5DFE3F1107}" destId="{5A0396EC-F6E5-4EA6-B682-F70FE54CA45A}" srcOrd="0" destOrd="0" presId="urn:microsoft.com/office/officeart/2005/8/layout/default"/>
    <dgm:cxn modelId="{2F0C4282-7950-498F-8E32-6407C78C0FB6}" type="presParOf" srcId="{70DE234B-29EF-44A9-880B-BA5DFE3F1107}" destId="{0DE33DAE-7C00-4BAF-94D9-006832DF92EF}" srcOrd="1" destOrd="0" presId="urn:microsoft.com/office/officeart/2005/8/layout/default"/>
    <dgm:cxn modelId="{67AC078D-CB40-4B5F-9AEB-FA929CFB76B9}" type="presParOf" srcId="{70DE234B-29EF-44A9-880B-BA5DFE3F1107}" destId="{215C4FE9-9432-480F-B9AF-0E88D06EFE89}" srcOrd="2" destOrd="0" presId="urn:microsoft.com/office/officeart/2005/8/layout/default"/>
    <dgm:cxn modelId="{7F665622-94E7-405E-83C2-8B430F76015F}" type="presParOf" srcId="{70DE234B-29EF-44A9-880B-BA5DFE3F1107}" destId="{9714B166-DB3C-413D-A2DD-2180E34C0721}" srcOrd="3" destOrd="0" presId="urn:microsoft.com/office/officeart/2005/8/layout/default"/>
    <dgm:cxn modelId="{4EB31897-ACF8-4CB4-A8D2-BD95C2705FF9}" type="presParOf" srcId="{70DE234B-29EF-44A9-880B-BA5DFE3F1107}" destId="{F266A289-197E-419B-9CA0-10D68413BD36}" srcOrd="4" destOrd="0" presId="urn:microsoft.com/office/officeart/2005/8/layout/default"/>
    <dgm:cxn modelId="{C903D560-388A-4D8B-8827-C932E5965E32}" type="presParOf" srcId="{70DE234B-29EF-44A9-880B-BA5DFE3F1107}" destId="{92241F5D-AFF1-467F-8F32-1E2A2BF2293D}" srcOrd="5" destOrd="0" presId="urn:microsoft.com/office/officeart/2005/8/layout/default"/>
    <dgm:cxn modelId="{B08ED638-F883-4162-9FA6-E5394DBB5E40}" type="presParOf" srcId="{70DE234B-29EF-44A9-880B-BA5DFE3F1107}" destId="{C906F8A6-DA22-403F-9A6B-33D22EB3260B}" srcOrd="6" destOrd="0" presId="urn:microsoft.com/office/officeart/2005/8/layout/default"/>
    <dgm:cxn modelId="{BEEAE158-2054-4049-8BF5-3B830AEB19EF}" type="presParOf" srcId="{70DE234B-29EF-44A9-880B-BA5DFE3F1107}" destId="{1571502A-745F-468A-807F-6E1C60668D4E}" srcOrd="7" destOrd="0" presId="urn:microsoft.com/office/officeart/2005/8/layout/default"/>
    <dgm:cxn modelId="{8CC72115-F1E1-4EA4-AA3F-8FCFB73107DF}" type="presParOf" srcId="{70DE234B-29EF-44A9-880B-BA5DFE3F1107}" destId="{1838764C-078C-48B5-9184-5042EFD2A66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FE4DE5-FB9C-4B99-9BB2-F47597F6D538}"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53252238-0DEB-4962-83BA-195E526B4386}">
      <dgm:prSet/>
      <dgm:spPr/>
      <dgm:t>
        <a:bodyPr/>
        <a:lstStyle/>
        <a:p>
          <a:r>
            <a:rPr lang="en-US"/>
            <a:t>No Biology EOC if students take AP Biology</a:t>
          </a:r>
        </a:p>
      </dgm:t>
    </dgm:pt>
    <dgm:pt modelId="{F31C7846-3052-4183-B260-9C075CEE633B}" type="parTrans" cxnId="{FDD7B8EC-F84C-45AA-A6C0-6919B7215306}">
      <dgm:prSet/>
      <dgm:spPr/>
      <dgm:t>
        <a:bodyPr/>
        <a:lstStyle/>
        <a:p>
          <a:endParaRPr lang="en-US"/>
        </a:p>
      </dgm:t>
    </dgm:pt>
    <dgm:pt modelId="{00D4C25C-7A90-41B2-A775-3186BE1EA72B}" type="sibTrans" cxnId="{FDD7B8EC-F84C-45AA-A6C0-6919B7215306}">
      <dgm:prSet/>
      <dgm:spPr/>
      <dgm:t>
        <a:bodyPr/>
        <a:lstStyle/>
        <a:p>
          <a:endParaRPr lang="en-US"/>
        </a:p>
      </dgm:t>
    </dgm:pt>
    <dgm:pt modelId="{F761C8FB-5FDF-4B79-A313-8071A3565A2F}">
      <dgm:prSet/>
      <dgm:spPr/>
      <dgm:t>
        <a:bodyPr/>
        <a:lstStyle/>
        <a:p>
          <a:r>
            <a:rPr lang="en-US"/>
            <a:t>No US History EOC if students take AP or DE US History</a:t>
          </a:r>
        </a:p>
      </dgm:t>
    </dgm:pt>
    <dgm:pt modelId="{FCBBB235-E6FE-4E5D-8C23-23BB217E0C45}" type="parTrans" cxnId="{A78F79A3-5843-4313-B40B-A15BC05E8972}">
      <dgm:prSet/>
      <dgm:spPr/>
      <dgm:t>
        <a:bodyPr/>
        <a:lstStyle/>
        <a:p>
          <a:endParaRPr lang="en-US"/>
        </a:p>
      </dgm:t>
    </dgm:pt>
    <dgm:pt modelId="{26932E6D-7C4A-4FB8-8331-94B2292EBE9F}" type="sibTrans" cxnId="{A78F79A3-5843-4313-B40B-A15BC05E8972}">
      <dgm:prSet/>
      <dgm:spPr/>
      <dgm:t>
        <a:bodyPr/>
        <a:lstStyle/>
        <a:p>
          <a:endParaRPr lang="en-US"/>
        </a:p>
      </dgm:t>
    </dgm:pt>
    <dgm:pt modelId="{AC043D4F-92BD-4E43-B796-FE40F6177D9A}" type="pres">
      <dgm:prSet presAssocID="{16FE4DE5-FB9C-4B99-9BB2-F47597F6D538}" presName="hierChild1" presStyleCnt="0">
        <dgm:presLayoutVars>
          <dgm:chPref val="1"/>
          <dgm:dir/>
          <dgm:animOne val="branch"/>
          <dgm:animLvl val="lvl"/>
          <dgm:resizeHandles/>
        </dgm:presLayoutVars>
      </dgm:prSet>
      <dgm:spPr/>
    </dgm:pt>
    <dgm:pt modelId="{ABCF282D-1027-47C0-A1AB-12ABA2125CCA}" type="pres">
      <dgm:prSet presAssocID="{53252238-0DEB-4962-83BA-195E526B4386}" presName="hierRoot1" presStyleCnt="0"/>
      <dgm:spPr/>
    </dgm:pt>
    <dgm:pt modelId="{E7DBBC19-678C-4810-B32C-8679AE28405E}" type="pres">
      <dgm:prSet presAssocID="{53252238-0DEB-4962-83BA-195E526B4386}" presName="composite" presStyleCnt="0"/>
      <dgm:spPr/>
    </dgm:pt>
    <dgm:pt modelId="{5633CE0B-A66D-4AAD-9537-3A0EC8B55B0B}" type="pres">
      <dgm:prSet presAssocID="{53252238-0DEB-4962-83BA-195E526B4386}" presName="background" presStyleLbl="node0" presStyleIdx="0" presStyleCnt="2"/>
      <dgm:spPr/>
    </dgm:pt>
    <dgm:pt modelId="{5EA9E5C1-7BF5-41D2-BAF8-F700DB9C2D01}" type="pres">
      <dgm:prSet presAssocID="{53252238-0DEB-4962-83BA-195E526B4386}" presName="text" presStyleLbl="fgAcc0" presStyleIdx="0" presStyleCnt="2">
        <dgm:presLayoutVars>
          <dgm:chPref val="3"/>
        </dgm:presLayoutVars>
      </dgm:prSet>
      <dgm:spPr/>
    </dgm:pt>
    <dgm:pt modelId="{5728D0EE-8FE5-493D-A739-4E1B467F24E0}" type="pres">
      <dgm:prSet presAssocID="{53252238-0DEB-4962-83BA-195E526B4386}" presName="hierChild2" presStyleCnt="0"/>
      <dgm:spPr/>
    </dgm:pt>
    <dgm:pt modelId="{4B262645-76D7-4BA6-9076-00F9A20C49CE}" type="pres">
      <dgm:prSet presAssocID="{F761C8FB-5FDF-4B79-A313-8071A3565A2F}" presName="hierRoot1" presStyleCnt="0"/>
      <dgm:spPr/>
    </dgm:pt>
    <dgm:pt modelId="{E3F0C11E-7074-49B0-92F0-5FF2E97C3C6B}" type="pres">
      <dgm:prSet presAssocID="{F761C8FB-5FDF-4B79-A313-8071A3565A2F}" presName="composite" presStyleCnt="0"/>
      <dgm:spPr/>
    </dgm:pt>
    <dgm:pt modelId="{30A78EF8-465E-4E22-8A95-F03F16BCE6F8}" type="pres">
      <dgm:prSet presAssocID="{F761C8FB-5FDF-4B79-A313-8071A3565A2F}" presName="background" presStyleLbl="node0" presStyleIdx="1" presStyleCnt="2"/>
      <dgm:spPr/>
    </dgm:pt>
    <dgm:pt modelId="{2EFDE1EC-74EF-4A30-B5D5-2A22C1FA3F93}" type="pres">
      <dgm:prSet presAssocID="{F761C8FB-5FDF-4B79-A313-8071A3565A2F}" presName="text" presStyleLbl="fgAcc0" presStyleIdx="1" presStyleCnt="2">
        <dgm:presLayoutVars>
          <dgm:chPref val="3"/>
        </dgm:presLayoutVars>
      </dgm:prSet>
      <dgm:spPr/>
    </dgm:pt>
    <dgm:pt modelId="{34FEECE7-BF4F-42F2-81D4-2B7E0C7B0EC5}" type="pres">
      <dgm:prSet presAssocID="{F761C8FB-5FDF-4B79-A313-8071A3565A2F}" presName="hierChild2" presStyleCnt="0"/>
      <dgm:spPr/>
    </dgm:pt>
  </dgm:ptLst>
  <dgm:cxnLst>
    <dgm:cxn modelId="{C82AD454-204C-441F-97AA-8A8743DADC9D}" type="presOf" srcId="{16FE4DE5-FB9C-4B99-9BB2-F47597F6D538}" destId="{AC043D4F-92BD-4E43-B796-FE40F6177D9A}" srcOrd="0" destOrd="0" presId="urn:microsoft.com/office/officeart/2005/8/layout/hierarchy1"/>
    <dgm:cxn modelId="{A78F79A3-5843-4313-B40B-A15BC05E8972}" srcId="{16FE4DE5-FB9C-4B99-9BB2-F47597F6D538}" destId="{F761C8FB-5FDF-4B79-A313-8071A3565A2F}" srcOrd="1" destOrd="0" parTransId="{FCBBB235-E6FE-4E5D-8C23-23BB217E0C45}" sibTransId="{26932E6D-7C4A-4FB8-8331-94B2292EBE9F}"/>
    <dgm:cxn modelId="{68B5BFBF-1C1E-4DBF-A250-53E2A9C226FB}" type="presOf" srcId="{F761C8FB-5FDF-4B79-A313-8071A3565A2F}" destId="{2EFDE1EC-74EF-4A30-B5D5-2A22C1FA3F93}" srcOrd="0" destOrd="0" presId="urn:microsoft.com/office/officeart/2005/8/layout/hierarchy1"/>
    <dgm:cxn modelId="{FA7156C0-A7EE-4DF8-BF21-3A34F67A69C7}" type="presOf" srcId="{53252238-0DEB-4962-83BA-195E526B4386}" destId="{5EA9E5C1-7BF5-41D2-BAF8-F700DB9C2D01}" srcOrd="0" destOrd="0" presId="urn:microsoft.com/office/officeart/2005/8/layout/hierarchy1"/>
    <dgm:cxn modelId="{FDD7B8EC-F84C-45AA-A6C0-6919B7215306}" srcId="{16FE4DE5-FB9C-4B99-9BB2-F47597F6D538}" destId="{53252238-0DEB-4962-83BA-195E526B4386}" srcOrd="0" destOrd="0" parTransId="{F31C7846-3052-4183-B260-9C075CEE633B}" sibTransId="{00D4C25C-7A90-41B2-A775-3186BE1EA72B}"/>
    <dgm:cxn modelId="{68766DDF-C775-4BC2-9C81-CEA069CC5FAC}" type="presParOf" srcId="{AC043D4F-92BD-4E43-B796-FE40F6177D9A}" destId="{ABCF282D-1027-47C0-A1AB-12ABA2125CCA}" srcOrd="0" destOrd="0" presId="urn:microsoft.com/office/officeart/2005/8/layout/hierarchy1"/>
    <dgm:cxn modelId="{560ECFBF-EE23-4F08-B851-5E149F6BCE28}" type="presParOf" srcId="{ABCF282D-1027-47C0-A1AB-12ABA2125CCA}" destId="{E7DBBC19-678C-4810-B32C-8679AE28405E}" srcOrd="0" destOrd="0" presId="urn:microsoft.com/office/officeart/2005/8/layout/hierarchy1"/>
    <dgm:cxn modelId="{88746860-279F-474F-BB79-47EFBC0845E0}" type="presParOf" srcId="{E7DBBC19-678C-4810-B32C-8679AE28405E}" destId="{5633CE0B-A66D-4AAD-9537-3A0EC8B55B0B}" srcOrd="0" destOrd="0" presId="urn:microsoft.com/office/officeart/2005/8/layout/hierarchy1"/>
    <dgm:cxn modelId="{DE146FC5-3E43-46FD-A5D8-0F93233BBC03}" type="presParOf" srcId="{E7DBBC19-678C-4810-B32C-8679AE28405E}" destId="{5EA9E5C1-7BF5-41D2-BAF8-F700DB9C2D01}" srcOrd="1" destOrd="0" presId="urn:microsoft.com/office/officeart/2005/8/layout/hierarchy1"/>
    <dgm:cxn modelId="{D911B6D8-6E7F-4148-A603-5198954F13EF}" type="presParOf" srcId="{ABCF282D-1027-47C0-A1AB-12ABA2125CCA}" destId="{5728D0EE-8FE5-493D-A739-4E1B467F24E0}" srcOrd="1" destOrd="0" presId="urn:microsoft.com/office/officeart/2005/8/layout/hierarchy1"/>
    <dgm:cxn modelId="{FF792B4B-349D-4C1D-9D81-BEB454F19ED4}" type="presParOf" srcId="{AC043D4F-92BD-4E43-B796-FE40F6177D9A}" destId="{4B262645-76D7-4BA6-9076-00F9A20C49CE}" srcOrd="1" destOrd="0" presId="urn:microsoft.com/office/officeart/2005/8/layout/hierarchy1"/>
    <dgm:cxn modelId="{54AA1641-B5B8-4BFA-999D-D15D1006B369}" type="presParOf" srcId="{4B262645-76D7-4BA6-9076-00F9A20C49CE}" destId="{E3F0C11E-7074-49B0-92F0-5FF2E97C3C6B}" srcOrd="0" destOrd="0" presId="urn:microsoft.com/office/officeart/2005/8/layout/hierarchy1"/>
    <dgm:cxn modelId="{A9235989-8884-48C0-A6F6-917B0B3030BA}" type="presParOf" srcId="{E3F0C11E-7074-49B0-92F0-5FF2E97C3C6B}" destId="{30A78EF8-465E-4E22-8A95-F03F16BCE6F8}" srcOrd="0" destOrd="0" presId="urn:microsoft.com/office/officeart/2005/8/layout/hierarchy1"/>
    <dgm:cxn modelId="{8EAF41C7-F809-4779-AFB5-6C12A0337D68}" type="presParOf" srcId="{E3F0C11E-7074-49B0-92F0-5FF2E97C3C6B}" destId="{2EFDE1EC-74EF-4A30-B5D5-2A22C1FA3F93}" srcOrd="1" destOrd="0" presId="urn:microsoft.com/office/officeart/2005/8/layout/hierarchy1"/>
    <dgm:cxn modelId="{671EFAEA-7FB8-4253-B6BC-9C8A5FAC0B85}" type="presParOf" srcId="{4B262645-76D7-4BA6-9076-00F9A20C49CE}" destId="{34FEECE7-BF4F-42F2-81D4-2B7E0C7B0EC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33474-1339-414A-BDB1-BDE233DE8B65}">
      <dsp:nvSpPr>
        <dsp:cNvPr id="0" name=""/>
        <dsp:cNvSpPr/>
      </dsp:nvSpPr>
      <dsp:spPr>
        <a:xfrm>
          <a:off x="0" y="680697"/>
          <a:ext cx="3404803" cy="2042881"/>
        </a:xfrm>
        <a:prstGeom prst="rect">
          <a:avLst/>
        </a:prstGeom>
        <a:gradFill rotWithShape="0">
          <a:gsLst>
            <a:gs pos="0">
              <a:schemeClr val="accent5">
                <a:hueOff val="0"/>
                <a:satOff val="0"/>
                <a:lumOff val="0"/>
                <a:alphaOff val="0"/>
                <a:tint val="64000"/>
                <a:lumMod val="118000"/>
              </a:schemeClr>
            </a:gs>
            <a:gs pos="100000">
              <a:schemeClr val="accent5">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Mr. Arrington: Band, Orchestra, Vocal</a:t>
          </a:r>
        </a:p>
      </dsp:txBody>
      <dsp:txXfrm>
        <a:off x="0" y="680697"/>
        <a:ext cx="3404803" cy="2042881"/>
      </dsp:txXfrm>
    </dsp:sp>
    <dsp:sp modelId="{04444FC0-D2D5-44D3-8AE5-2D0B85A9296A}">
      <dsp:nvSpPr>
        <dsp:cNvPr id="0" name=""/>
        <dsp:cNvSpPr/>
      </dsp:nvSpPr>
      <dsp:spPr>
        <a:xfrm>
          <a:off x="3745283" y="680697"/>
          <a:ext cx="3404803" cy="2042881"/>
        </a:xfrm>
        <a:prstGeom prst="rect">
          <a:avLst/>
        </a:prstGeom>
        <a:gradFill rotWithShape="0">
          <a:gsLst>
            <a:gs pos="0">
              <a:schemeClr val="accent5">
                <a:hueOff val="3118619"/>
                <a:satOff val="-2006"/>
                <a:lumOff val="1372"/>
                <a:alphaOff val="0"/>
                <a:tint val="64000"/>
                <a:lumMod val="118000"/>
              </a:schemeClr>
            </a:gs>
            <a:gs pos="100000">
              <a:schemeClr val="accent5">
                <a:hueOff val="3118619"/>
                <a:satOff val="-2006"/>
                <a:lumOff val="1372"/>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a:latin typeface="Century Gothic" panose="020B0502020202020204"/>
            </a:rPr>
            <a:t>Ms</a:t>
          </a:r>
          <a:r>
            <a:rPr lang="en-US" sz="2600" kern="1200"/>
            <a:t>. </a:t>
          </a:r>
          <a:r>
            <a:rPr lang="en-US" sz="2600" kern="1200">
              <a:latin typeface="Century Gothic" panose="020B0502020202020204"/>
            </a:rPr>
            <a:t>Karaki</a:t>
          </a:r>
          <a:r>
            <a:rPr lang="en-US" sz="2600" kern="1200"/>
            <a:t>: Creative Writing, Technical Theatre, Dance, Drama</a:t>
          </a:r>
          <a:r>
            <a:rPr lang="en-US" sz="2600" kern="1200">
              <a:latin typeface="Century Gothic" panose="020B0502020202020204"/>
            </a:rPr>
            <a:t> &amp; Visual Arts</a:t>
          </a:r>
          <a:endParaRPr lang="en-US" sz="2600" kern="1200"/>
        </a:p>
      </dsp:txBody>
      <dsp:txXfrm>
        <a:off x="3745283" y="680697"/>
        <a:ext cx="3404803" cy="2042881"/>
      </dsp:txXfrm>
    </dsp:sp>
    <dsp:sp modelId="{6DEC87FE-4635-4C0D-9817-E98108C7C13B}">
      <dsp:nvSpPr>
        <dsp:cNvPr id="0" name=""/>
        <dsp:cNvSpPr/>
      </dsp:nvSpPr>
      <dsp:spPr>
        <a:xfrm>
          <a:off x="7490566" y="680697"/>
          <a:ext cx="3404803" cy="2042881"/>
        </a:xfrm>
        <a:prstGeom prst="rect">
          <a:avLst/>
        </a:prstGeom>
        <a:gradFill rotWithShape="0">
          <a:gsLst>
            <a:gs pos="0">
              <a:schemeClr val="accent5">
                <a:hueOff val="6237238"/>
                <a:satOff val="-4013"/>
                <a:lumOff val="2744"/>
                <a:alphaOff val="0"/>
                <a:tint val="64000"/>
                <a:lumMod val="118000"/>
              </a:schemeClr>
            </a:gs>
            <a:gs pos="100000">
              <a:schemeClr val="accent5">
                <a:hueOff val="6237238"/>
                <a:satOff val="-4013"/>
                <a:lumOff val="2744"/>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a:t>Ms. Gill:</a:t>
          </a:r>
          <a:r>
            <a:rPr lang="en-US" sz="2600" kern="1200">
              <a:latin typeface="Century Gothic" panose="020B0502020202020204"/>
            </a:rPr>
            <a:t> </a:t>
          </a:r>
          <a:r>
            <a:rPr lang="en-US" sz="2600" kern="1200"/>
            <a:t> College and Career Counselor</a:t>
          </a:r>
        </a:p>
      </dsp:txBody>
      <dsp:txXfrm>
        <a:off x="7490566" y="680697"/>
        <a:ext cx="3404803" cy="20428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47A59-D17B-4947-A848-BB298FE597D3}">
      <dsp:nvSpPr>
        <dsp:cNvPr id="0" name=""/>
        <dsp:cNvSpPr/>
      </dsp:nvSpPr>
      <dsp:spPr>
        <a:xfrm>
          <a:off x="195832" y="502237"/>
          <a:ext cx="910537" cy="91053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9829A0-3B50-4321-AD71-F391911BC438}">
      <dsp:nvSpPr>
        <dsp:cNvPr id="0" name=""/>
        <dsp:cNvSpPr/>
      </dsp:nvSpPr>
      <dsp:spPr>
        <a:xfrm>
          <a:off x="387045" y="693449"/>
          <a:ext cx="528112" cy="5281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9E68198-6AC6-4E6D-B10E-FE44E06E69DC}">
      <dsp:nvSpPr>
        <dsp:cNvPr id="0" name=""/>
        <dsp:cNvSpPr/>
      </dsp:nvSpPr>
      <dsp:spPr>
        <a:xfrm>
          <a:off x="1301485" y="502237"/>
          <a:ext cx="2146268" cy="91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Requirements for graduation in 2023.</a:t>
          </a:r>
        </a:p>
      </dsp:txBody>
      <dsp:txXfrm>
        <a:off x="1301485" y="502237"/>
        <a:ext cx="2146268" cy="910537"/>
      </dsp:txXfrm>
    </dsp:sp>
    <dsp:sp modelId="{AD566CC9-D870-4978-BF26-67B47F28FC93}">
      <dsp:nvSpPr>
        <dsp:cNvPr id="0" name=""/>
        <dsp:cNvSpPr/>
      </dsp:nvSpPr>
      <dsp:spPr>
        <a:xfrm>
          <a:off x="3821724" y="502237"/>
          <a:ext cx="910537" cy="9105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07E57B-71F5-49C6-84A6-17D82C59AC0F}">
      <dsp:nvSpPr>
        <dsp:cNvPr id="0" name=""/>
        <dsp:cNvSpPr/>
      </dsp:nvSpPr>
      <dsp:spPr>
        <a:xfrm>
          <a:off x="4012937" y="693449"/>
          <a:ext cx="528112" cy="5281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3BA3EF2-3821-44EE-BB5C-C86DFE2141D0}">
      <dsp:nvSpPr>
        <dsp:cNvPr id="0" name=""/>
        <dsp:cNvSpPr/>
      </dsp:nvSpPr>
      <dsp:spPr>
        <a:xfrm>
          <a:off x="4927377" y="502237"/>
          <a:ext cx="2146268" cy="91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How to help them research college and careers on </a:t>
          </a:r>
          <a:r>
            <a:rPr lang="en-US" sz="1600" kern="1200" err="1"/>
            <a:t>Xello</a:t>
          </a:r>
        </a:p>
      </dsp:txBody>
      <dsp:txXfrm>
        <a:off x="4927377" y="502237"/>
        <a:ext cx="2146268" cy="910537"/>
      </dsp:txXfrm>
    </dsp:sp>
    <dsp:sp modelId="{3AA7AF4C-A952-4195-9C9D-3B11842EE590}">
      <dsp:nvSpPr>
        <dsp:cNvPr id="0" name=""/>
        <dsp:cNvSpPr/>
      </dsp:nvSpPr>
      <dsp:spPr>
        <a:xfrm>
          <a:off x="7447616" y="502237"/>
          <a:ext cx="910537" cy="91053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E3273A-9FF8-477E-84AF-91D3FBDDB77A}">
      <dsp:nvSpPr>
        <dsp:cNvPr id="0" name=""/>
        <dsp:cNvSpPr/>
      </dsp:nvSpPr>
      <dsp:spPr>
        <a:xfrm>
          <a:off x="7638829" y="693449"/>
          <a:ext cx="528112" cy="5281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41C04FA-41E8-4959-A4EB-C834881D3EC1}">
      <dsp:nvSpPr>
        <dsp:cNvPr id="0" name=""/>
        <dsp:cNvSpPr/>
      </dsp:nvSpPr>
      <dsp:spPr>
        <a:xfrm>
          <a:off x="8553269" y="502237"/>
          <a:ext cx="2146268" cy="91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How to help them with college applications</a:t>
          </a:r>
        </a:p>
      </dsp:txBody>
      <dsp:txXfrm>
        <a:off x="8553269" y="502237"/>
        <a:ext cx="2146268" cy="910537"/>
      </dsp:txXfrm>
    </dsp:sp>
    <dsp:sp modelId="{3CBA350B-2B80-42FA-8F30-E926A40D9EB8}">
      <dsp:nvSpPr>
        <dsp:cNvPr id="0" name=""/>
        <dsp:cNvSpPr/>
      </dsp:nvSpPr>
      <dsp:spPr>
        <a:xfrm>
          <a:off x="195832" y="1991502"/>
          <a:ext cx="910537" cy="91053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13C5D3-DCDE-4EB6-B389-7D8A2100C418}">
      <dsp:nvSpPr>
        <dsp:cNvPr id="0" name=""/>
        <dsp:cNvSpPr/>
      </dsp:nvSpPr>
      <dsp:spPr>
        <a:xfrm>
          <a:off x="387045" y="2182715"/>
          <a:ext cx="528112" cy="5281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098F7C8-7206-4216-AC8D-1EFF198BAF8C}">
      <dsp:nvSpPr>
        <dsp:cNvPr id="0" name=""/>
        <dsp:cNvSpPr/>
      </dsp:nvSpPr>
      <dsp:spPr>
        <a:xfrm>
          <a:off x="1301485" y="1991502"/>
          <a:ext cx="2146268" cy="91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rtl="0">
            <a:lnSpc>
              <a:spcPct val="90000"/>
            </a:lnSpc>
            <a:spcBef>
              <a:spcPct val="0"/>
            </a:spcBef>
            <a:spcAft>
              <a:spcPct val="35000"/>
            </a:spcAft>
            <a:buNone/>
          </a:pPr>
          <a:r>
            <a:rPr lang="en-US" sz="1600" kern="1200"/>
            <a:t>How to help with essays</a:t>
          </a:r>
          <a:r>
            <a:rPr lang="en-US" sz="1600" kern="1200">
              <a:latin typeface="Century Gothic" panose="020B0502020202020204"/>
            </a:rPr>
            <a:t> and resumes</a:t>
          </a:r>
          <a:endParaRPr lang="en-US" sz="1600" kern="1200"/>
        </a:p>
      </dsp:txBody>
      <dsp:txXfrm>
        <a:off x="1301485" y="1991502"/>
        <a:ext cx="2146268" cy="910537"/>
      </dsp:txXfrm>
    </dsp:sp>
    <dsp:sp modelId="{EEA48BC1-DB5F-4037-BB86-2C52E3B41A67}">
      <dsp:nvSpPr>
        <dsp:cNvPr id="0" name=""/>
        <dsp:cNvSpPr/>
      </dsp:nvSpPr>
      <dsp:spPr>
        <a:xfrm>
          <a:off x="3821724" y="1991502"/>
          <a:ext cx="910537" cy="910537"/>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ED1C9C-DA4F-4D77-9C56-4914D4F19D81}">
      <dsp:nvSpPr>
        <dsp:cNvPr id="0" name=""/>
        <dsp:cNvSpPr/>
      </dsp:nvSpPr>
      <dsp:spPr>
        <a:xfrm>
          <a:off x="4012937" y="2182715"/>
          <a:ext cx="528112" cy="52811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131CD5A-0BB5-43F6-ACFE-2133AF916F55}">
      <dsp:nvSpPr>
        <dsp:cNvPr id="0" name=""/>
        <dsp:cNvSpPr/>
      </dsp:nvSpPr>
      <dsp:spPr>
        <a:xfrm>
          <a:off x="4927377" y="1991502"/>
          <a:ext cx="2146268" cy="91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How to help get the financial support needed</a:t>
          </a:r>
        </a:p>
      </dsp:txBody>
      <dsp:txXfrm>
        <a:off x="4927377" y="1991502"/>
        <a:ext cx="2146268" cy="910537"/>
      </dsp:txXfrm>
    </dsp:sp>
    <dsp:sp modelId="{08726438-A78E-4512-9323-550FE30EC1F9}">
      <dsp:nvSpPr>
        <dsp:cNvPr id="0" name=""/>
        <dsp:cNvSpPr/>
      </dsp:nvSpPr>
      <dsp:spPr>
        <a:xfrm>
          <a:off x="7447616" y="1991502"/>
          <a:ext cx="910537" cy="91053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F2CA8E-67C2-471F-B6E2-682E17F41041}">
      <dsp:nvSpPr>
        <dsp:cNvPr id="0" name=""/>
        <dsp:cNvSpPr/>
      </dsp:nvSpPr>
      <dsp:spPr>
        <a:xfrm>
          <a:off x="7638829" y="2182715"/>
          <a:ext cx="528112" cy="52811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339CB43-2249-4DFC-9078-00028A63FE1C}">
      <dsp:nvSpPr>
        <dsp:cNvPr id="0" name=""/>
        <dsp:cNvSpPr/>
      </dsp:nvSpPr>
      <dsp:spPr>
        <a:xfrm>
          <a:off x="8553269" y="1991502"/>
          <a:ext cx="2146268" cy="91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Junior year is for research and senior year is for action.</a:t>
          </a:r>
        </a:p>
      </dsp:txBody>
      <dsp:txXfrm>
        <a:off x="8553269" y="1991502"/>
        <a:ext cx="2146268" cy="9105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B4F17-E590-470B-9B7C-9C447893FFFE}">
      <dsp:nvSpPr>
        <dsp:cNvPr id="0" name=""/>
        <dsp:cNvSpPr/>
      </dsp:nvSpPr>
      <dsp:spPr>
        <a:xfrm>
          <a:off x="1259777" y="800"/>
          <a:ext cx="2617442" cy="1570465"/>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LANGUAGE ARTS -  4 CREDITS</a:t>
          </a:r>
        </a:p>
      </dsp:txBody>
      <dsp:txXfrm>
        <a:off x="1259777" y="800"/>
        <a:ext cx="2617442" cy="1570465"/>
      </dsp:txXfrm>
    </dsp:sp>
    <dsp:sp modelId="{7836D6F8-890A-4CE8-B1B9-242EF6C5A798}">
      <dsp:nvSpPr>
        <dsp:cNvPr id="0" name=""/>
        <dsp:cNvSpPr/>
      </dsp:nvSpPr>
      <dsp:spPr>
        <a:xfrm>
          <a:off x="4138963" y="800"/>
          <a:ext cx="2617442" cy="1570465"/>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MATHEMATICS – 4 CREDITS(Algebra/Geo)</a:t>
          </a:r>
        </a:p>
      </dsp:txBody>
      <dsp:txXfrm>
        <a:off x="4138963" y="800"/>
        <a:ext cx="2617442" cy="1570465"/>
      </dsp:txXfrm>
    </dsp:sp>
    <dsp:sp modelId="{BCFCF07A-3703-43A7-97D6-D7E58D2644D9}">
      <dsp:nvSpPr>
        <dsp:cNvPr id="0" name=""/>
        <dsp:cNvSpPr/>
      </dsp:nvSpPr>
      <dsp:spPr>
        <a:xfrm>
          <a:off x="7018150" y="800"/>
          <a:ext cx="2617442" cy="1570465"/>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SCIENCE – 3 CREDITS(Biology, 2 rigorous)</a:t>
          </a:r>
        </a:p>
      </dsp:txBody>
      <dsp:txXfrm>
        <a:off x="7018150" y="800"/>
        <a:ext cx="2617442" cy="1570465"/>
      </dsp:txXfrm>
    </dsp:sp>
    <dsp:sp modelId="{73E84435-694C-484A-9E98-13C4EA16723F}">
      <dsp:nvSpPr>
        <dsp:cNvPr id="0" name=""/>
        <dsp:cNvSpPr/>
      </dsp:nvSpPr>
      <dsp:spPr>
        <a:xfrm>
          <a:off x="2699370" y="1833010"/>
          <a:ext cx="2617442" cy="1570465"/>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SOCIAL STUDIES – 3 CREDITS</a:t>
          </a:r>
        </a:p>
        <a:p>
          <a:pPr marL="114300" lvl="1" indent="-114300" algn="l" defTabSz="577850">
            <a:lnSpc>
              <a:spcPct val="90000"/>
            </a:lnSpc>
            <a:spcBef>
              <a:spcPct val="0"/>
            </a:spcBef>
            <a:spcAft>
              <a:spcPct val="15000"/>
            </a:spcAft>
            <a:buChar char="•"/>
          </a:pPr>
          <a:r>
            <a:rPr lang="en-US" sz="1300" kern="1200"/>
            <a:t>WORLD HISTORY – 1</a:t>
          </a:r>
        </a:p>
      </dsp:txBody>
      <dsp:txXfrm>
        <a:off x="2699370" y="1833010"/>
        <a:ext cx="2617442" cy="1570465"/>
      </dsp:txXfrm>
    </dsp:sp>
    <dsp:sp modelId="{CA148AA8-104F-4FF0-A1A2-67257001A79B}">
      <dsp:nvSpPr>
        <dsp:cNvPr id="0" name=""/>
        <dsp:cNvSpPr/>
      </dsp:nvSpPr>
      <dsp:spPr>
        <a:xfrm>
          <a:off x="5578557" y="1833010"/>
          <a:ext cx="2617442" cy="1570465"/>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AMERICAN HISTORY – 1</a:t>
          </a:r>
        </a:p>
        <a:p>
          <a:pPr marL="114300" lvl="1" indent="-114300" algn="l" defTabSz="577850">
            <a:lnSpc>
              <a:spcPct val="90000"/>
            </a:lnSpc>
            <a:spcBef>
              <a:spcPct val="0"/>
            </a:spcBef>
            <a:spcAft>
              <a:spcPct val="15000"/>
            </a:spcAft>
            <a:buChar char="•"/>
          </a:pPr>
          <a:r>
            <a:rPr lang="en-US" sz="1300" kern="1200"/>
            <a:t>AMERICAN GOV’T – .5</a:t>
          </a:r>
        </a:p>
        <a:p>
          <a:pPr marL="114300" lvl="1" indent="-114300" algn="l" defTabSz="577850">
            <a:lnSpc>
              <a:spcPct val="90000"/>
            </a:lnSpc>
            <a:spcBef>
              <a:spcPct val="0"/>
            </a:spcBef>
            <a:spcAft>
              <a:spcPct val="15000"/>
            </a:spcAft>
            <a:buChar char="•"/>
          </a:pPr>
          <a:r>
            <a:rPr lang="en-US" sz="1300" kern="1200"/>
            <a:t>ECONOMICS - .5</a:t>
          </a:r>
        </a:p>
      </dsp:txBody>
      <dsp:txXfrm>
        <a:off x="5578557" y="1833010"/>
        <a:ext cx="2617442" cy="15704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396EC-F6E5-4EA6-B682-F70FE54CA45A}">
      <dsp:nvSpPr>
        <dsp:cNvPr id="0" name=""/>
        <dsp:cNvSpPr/>
      </dsp:nvSpPr>
      <dsp:spPr>
        <a:xfrm>
          <a:off x="1259777" y="800"/>
          <a:ext cx="2617442" cy="1570465"/>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Physical Education – Pers. Fitness/Team Sports-1</a:t>
          </a:r>
        </a:p>
      </dsp:txBody>
      <dsp:txXfrm>
        <a:off x="1259777" y="800"/>
        <a:ext cx="2617442" cy="1570465"/>
      </dsp:txXfrm>
    </dsp:sp>
    <dsp:sp modelId="{215C4FE9-9432-480F-B9AF-0E88D06EFE89}">
      <dsp:nvSpPr>
        <dsp:cNvPr id="0" name=""/>
        <dsp:cNvSpPr/>
      </dsp:nvSpPr>
      <dsp:spPr>
        <a:xfrm>
          <a:off x="4138963" y="800"/>
          <a:ext cx="2617442" cy="1570465"/>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World Languages/Elective– 2</a:t>
          </a:r>
        </a:p>
      </dsp:txBody>
      <dsp:txXfrm>
        <a:off x="4138963" y="800"/>
        <a:ext cx="2617442" cy="1570465"/>
      </dsp:txXfrm>
    </dsp:sp>
    <dsp:sp modelId="{F266A289-197E-419B-9CA0-10D68413BD36}">
      <dsp:nvSpPr>
        <dsp:cNvPr id="0" name=""/>
        <dsp:cNvSpPr/>
      </dsp:nvSpPr>
      <dsp:spPr>
        <a:xfrm>
          <a:off x="7018150" y="800"/>
          <a:ext cx="2617442" cy="1570465"/>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1 Online Class-FLVS, Valencia</a:t>
          </a:r>
        </a:p>
      </dsp:txBody>
      <dsp:txXfrm>
        <a:off x="7018150" y="800"/>
        <a:ext cx="2617442" cy="1570465"/>
      </dsp:txXfrm>
    </dsp:sp>
    <dsp:sp modelId="{C906F8A6-DA22-403F-9A6B-33D22EB3260B}">
      <dsp:nvSpPr>
        <dsp:cNvPr id="0" name=""/>
        <dsp:cNvSpPr/>
      </dsp:nvSpPr>
      <dsp:spPr>
        <a:xfrm>
          <a:off x="2699370" y="1833010"/>
          <a:ext cx="2617442" cy="1570465"/>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t>To get the performing arts endorsement on your diploma you must have 8 performing arts credits in your major area of study. (This includes the 1 State credit for Performing Arts)</a:t>
          </a:r>
          <a:r>
            <a:rPr lang="en-US" sz="1500" kern="1200">
              <a:latin typeface="Century Gothic" panose="020B0502020202020204"/>
            </a:rPr>
            <a:t> </a:t>
          </a:r>
          <a:endParaRPr lang="en-US" sz="1500" kern="1200"/>
        </a:p>
      </dsp:txBody>
      <dsp:txXfrm>
        <a:off x="2699370" y="1833010"/>
        <a:ext cx="2617442" cy="1570465"/>
      </dsp:txXfrm>
    </dsp:sp>
    <dsp:sp modelId="{1838764C-078C-48B5-9184-5042EFD2A660}">
      <dsp:nvSpPr>
        <dsp:cNvPr id="0" name=""/>
        <dsp:cNvSpPr/>
      </dsp:nvSpPr>
      <dsp:spPr>
        <a:xfrm>
          <a:off x="5578557" y="1833010"/>
          <a:ext cx="2617442" cy="1570465"/>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28 TOTAL CREDITS FOR GRADUATION</a:t>
          </a:r>
        </a:p>
      </dsp:txBody>
      <dsp:txXfrm>
        <a:off x="5578557" y="1833010"/>
        <a:ext cx="2617442" cy="15704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3CE0B-A66D-4AAD-9537-3A0EC8B55B0B}">
      <dsp:nvSpPr>
        <dsp:cNvPr id="0" name=""/>
        <dsp:cNvSpPr/>
      </dsp:nvSpPr>
      <dsp:spPr>
        <a:xfrm>
          <a:off x="1147" y="536200"/>
          <a:ext cx="4029452" cy="255870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A9E5C1-7BF5-41D2-BAF8-F700DB9C2D01}">
      <dsp:nvSpPr>
        <dsp:cNvPr id="0" name=""/>
        <dsp:cNvSpPr/>
      </dsp:nvSpPr>
      <dsp:spPr>
        <a:xfrm>
          <a:off x="448864" y="961531"/>
          <a:ext cx="4029452" cy="255870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No Biology EOC if students take AP Biology</a:t>
          </a:r>
        </a:p>
      </dsp:txBody>
      <dsp:txXfrm>
        <a:off x="523806" y="1036473"/>
        <a:ext cx="3879568" cy="2408818"/>
      </dsp:txXfrm>
    </dsp:sp>
    <dsp:sp modelId="{30A78EF8-465E-4E22-8A95-F03F16BCE6F8}">
      <dsp:nvSpPr>
        <dsp:cNvPr id="0" name=""/>
        <dsp:cNvSpPr/>
      </dsp:nvSpPr>
      <dsp:spPr>
        <a:xfrm>
          <a:off x="4926034" y="536200"/>
          <a:ext cx="4029452" cy="255870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FDE1EC-74EF-4A30-B5D5-2A22C1FA3F93}">
      <dsp:nvSpPr>
        <dsp:cNvPr id="0" name=""/>
        <dsp:cNvSpPr/>
      </dsp:nvSpPr>
      <dsp:spPr>
        <a:xfrm>
          <a:off x="5373751" y="961531"/>
          <a:ext cx="4029452" cy="255870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No US History EOC if students take AP or DE US History</a:t>
          </a:r>
        </a:p>
      </dsp:txBody>
      <dsp:txXfrm>
        <a:off x="5448693" y="1036473"/>
        <a:ext cx="3879568" cy="240881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D0D48B-3ED0-4D30-BBF1-83E13A31C130}" type="datetimeFigureOut">
              <a:rPr lang="en-US" smtClean="0"/>
              <a:t>11/10/2021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8267C1-0833-4A4B-8A9E-A3297DC0D13C}" type="slidenum">
              <a:rPr lang="en-US" smtClean="0"/>
              <a:t>‹#›</a:t>
            </a:fld>
            <a:endParaRPr lang="en-US"/>
          </a:p>
        </p:txBody>
      </p:sp>
    </p:spTree>
    <p:extLst>
      <p:ext uri="{BB962C8B-B14F-4D97-AF65-F5344CB8AC3E}">
        <p14:creationId xmlns:p14="http://schemas.microsoft.com/office/powerpoint/2010/main" val="3046418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BB11E1-C2CD-447D-914C-46D87BC8B5E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0377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B11E1-C2CD-447D-914C-46D87BC8B5E8}" type="slidenum">
              <a:rPr lang="en-US"/>
              <a:t>20</a:t>
            </a:fld>
            <a:endParaRPr lang="en-US"/>
          </a:p>
        </p:txBody>
      </p:sp>
    </p:spTree>
    <p:extLst>
      <p:ext uri="{BB962C8B-B14F-4D97-AF65-F5344CB8AC3E}">
        <p14:creationId xmlns:p14="http://schemas.microsoft.com/office/powerpoint/2010/main" val="2032821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B11E1-C2CD-447D-914C-46D87BC8B5E8}" type="slidenum">
              <a:rPr lang="en-US"/>
              <a:t>22</a:t>
            </a:fld>
            <a:endParaRPr lang="en-US"/>
          </a:p>
        </p:txBody>
      </p:sp>
    </p:spTree>
    <p:extLst>
      <p:ext uri="{BB962C8B-B14F-4D97-AF65-F5344CB8AC3E}">
        <p14:creationId xmlns:p14="http://schemas.microsoft.com/office/powerpoint/2010/main" val="2029930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11/10/2021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11/10/2021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509A250-FF31-4206-8172-F9D3106AACB1}" type="datetimeFigureOut">
              <a:rPr lang="en-US" dirty="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11/10/2021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11/10/2021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11/10/2021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11/10/2021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11/10/2021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ecampustours.com/" TargetMode="External"/><Relationship Id="rId2" Type="http://schemas.openxmlformats.org/officeDocument/2006/relationships/hyperlink" Target="http://www.collegeview.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png"/><Relationship Id="rId7" Type="http://schemas.openxmlformats.org/officeDocument/2006/relationships/hyperlink" Target="http://blog.ncce.org/2017/11/28/pbs-learningmedia-math-resources/"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8.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ACBC810-ABD2-4DCC-B8AE-E401AA85FAFD}"/>
              </a:ext>
            </a:extLst>
          </p:cNvPr>
          <p:cNvSpPr>
            <a:spLocks noGrp="1"/>
          </p:cNvSpPr>
          <p:nvPr>
            <p:ph type="title"/>
          </p:nvPr>
        </p:nvSpPr>
        <p:spPr>
          <a:xfrm>
            <a:off x="648930" y="629267"/>
            <a:ext cx="9252154" cy="1016654"/>
          </a:xfrm>
        </p:spPr>
        <p:txBody>
          <a:bodyPr>
            <a:normAutofit/>
          </a:bodyPr>
          <a:lstStyle/>
          <a:p>
            <a:pPr>
              <a:lnSpc>
                <a:spcPct val="90000"/>
              </a:lnSpc>
            </a:pPr>
            <a:r>
              <a:rPr lang="en-US" altLang="en-US" sz="3300">
                <a:solidFill>
                  <a:srgbClr val="EBEBEB"/>
                </a:solidFill>
              </a:rPr>
              <a:t>Parent Information Session</a:t>
            </a:r>
            <a:br>
              <a:rPr lang="en-US" altLang="en-US" sz="3300">
                <a:solidFill>
                  <a:srgbClr val="EBEBEB"/>
                </a:solidFill>
              </a:rPr>
            </a:br>
            <a:r>
              <a:rPr lang="en-US" altLang="en-US" sz="3300">
                <a:solidFill>
                  <a:srgbClr val="EBEBEB"/>
                </a:solidFill>
              </a:rPr>
              <a:t>Juniors</a:t>
            </a:r>
            <a:endParaRPr lang="en-US" sz="3300">
              <a:solidFill>
                <a:srgbClr val="EBEBEB"/>
              </a:solidFill>
            </a:endParaRPr>
          </a:p>
        </p:txBody>
      </p:sp>
      <p:sp>
        <p:nvSpPr>
          <p:cNvPr id="14" name="Rectangle 13">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6" name="Freeform: Shape 15">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4" name="Content Placeholder 3">
            <a:extLst>
              <a:ext uri="{FF2B5EF4-FFF2-40B4-BE49-F238E27FC236}">
                <a16:creationId xmlns:a16="http://schemas.microsoft.com/office/drawing/2014/main" id="{A2017310-E304-4E59-A2A2-BF5468103026}"/>
              </a:ext>
            </a:extLst>
          </p:cNvPr>
          <p:cNvSpPr>
            <a:spLocks noGrp="1"/>
          </p:cNvSpPr>
          <p:nvPr>
            <p:ph idx="1"/>
          </p:nvPr>
        </p:nvSpPr>
        <p:spPr>
          <a:xfrm>
            <a:off x="648931" y="2548281"/>
            <a:ext cx="6114726" cy="3658689"/>
          </a:xfrm>
        </p:spPr>
        <p:txBody>
          <a:bodyPr vert="horz" lIns="91440" tIns="45720" rIns="91440" bIns="45720" rtlCol="0" anchor="t">
            <a:normAutofit/>
          </a:bodyPr>
          <a:lstStyle/>
          <a:p>
            <a:pPr marL="0" indent="0" defTabSz="914400" fontAlgn="base">
              <a:spcBef>
                <a:spcPct val="20000"/>
              </a:spcBef>
              <a:spcAft>
                <a:spcPct val="0"/>
              </a:spcAft>
              <a:buClr>
                <a:srgbClr val="003366"/>
              </a:buClr>
              <a:buSzTx/>
              <a:buNone/>
            </a:pPr>
            <a:endParaRPr lang="en-US" altLang="en-US" kern="0">
              <a:latin typeface="Times New Roman"/>
              <a:ea typeface="+mn-ea"/>
              <a:cs typeface="+mn-cs"/>
            </a:endParaRPr>
          </a:p>
          <a:p>
            <a:pPr marL="0" lvl="0" indent="0" defTabSz="914400" fontAlgn="base">
              <a:spcBef>
                <a:spcPct val="20000"/>
              </a:spcBef>
              <a:spcAft>
                <a:spcPct val="0"/>
              </a:spcAft>
              <a:buClr>
                <a:srgbClr val="003366"/>
              </a:buClr>
              <a:buSzTx/>
              <a:buNone/>
            </a:pPr>
            <a:endParaRPr lang="en-US" altLang="en-US" kern="0">
              <a:latin typeface="Times New Roman"/>
              <a:ea typeface="+mn-ea"/>
              <a:cs typeface="+mn-cs"/>
            </a:endParaRPr>
          </a:p>
          <a:p>
            <a:pPr marL="0" indent="0" defTabSz="914400" fontAlgn="base">
              <a:spcBef>
                <a:spcPct val="20000"/>
              </a:spcBef>
              <a:spcAft>
                <a:spcPct val="0"/>
              </a:spcAft>
              <a:buClr>
                <a:srgbClr val="003366"/>
              </a:buClr>
              <a:buSzTx/>
              <a:buNone/>
            </a:pPr>
            <a:r>
              <a:rPr lang="en-US" altLang="en-US" kern="0">
                <a:latin typeface="Arial Black"/>
                <a:ea typeface="+mn-ea"/>
                <a:cs typeface="+mn-cs"/>
              </a:rPr>
              <a:t>Rikako Karaki: School Counselor</a:t>
            </a:r>
          </a:p>
          <a:p>
            <a:pPr marL="0" indent="0" defTabSz="914400" fontAlgn="base">
              <a:spcBef>
                <a:spcPct val="20000"/>
              </a:spcBef>
              <a:spcAft>
                <a:spcPct val="0"/>
              </a:spcAft>
              <a:buClr>
                <a:srgbClr val="003366"/>
              </a:buClr>
              <a:buSzTx/>
              <a:buNone/>
            </a:pPr>
            <a:r>
              <a:rPr lang="en-US" altLang="en-US" kern="0">
                <a:latin typeface="Arial Black"/>
                <a:ea typeface="+mn-ea"/>
                <a:cs typeface="+mn-cs"/>
              </a:rPr>
              <a:t>Chris Arrington: School Counselor</a:t>
            </a:r>
          </a:p>
          <a:p>
            <a:pPr marL="0" lvl="0" indent="0" defTabSz="914400" fontAlgn="base">
              <a:spcBef>
                <a:spcPct val="20000"/>
              </a:spcBef>
              <a:spcAft>
                <a:spcPct val="0"/>
              </a:spcAft>
              <a:buClr>
                <a:srgbClr val="003366"/>
              </a:buClr>
              <a:buSzTx/>
              <a:buNone/>
            </a:pPr>
            <a:r>
              <a:rPr lang="en-US" altLang="en-US" kern="0" dirty="0">
                <a:latin typeface="Arial Black"/>
                <a:ea typeface="+mn-ea"/>
                <a:cs typeface="+mn-cs"/>
              </a:rPr>
              <a:t>Karen Gill: College and Career Counselor</a:t>
            </a:r>
          </a:p>
          <a:p>
            <a:pPr marL="0" lvl="0" indent="0" defTabSz="914400" fontAlgn="base">
              <a:spcBef>
                <a:spcPct val="20000"/>
              </a:spcBef>
              <a:spcAft>
                <a:spcPct val="0"/>
              </a:spcAft>
              <a:buClr>
                <a:srgbClr val="003366"/>
              </a:buClr>
              <a:buSzTx/>
              <a:buNone/>
            </a:pPr>
            <a:endParaRPr lang="en-US" altLang="en-US" kern="0">
              <a:latin typeface="Arial Black" panose="020B0A04020102020204" pitchFamily="34" charset="0"/>
              <a:ea typeface="+mn-ea"/>
              <a:cs typeface="+mn-cs"/>
            </a:endParaRPr>
          </a:p>
          <a:p>
            <a:pPr marL="0" lvl="0" indent="0" defTabSz="914400" fontAlgn="base">
              <a:spcBef>
                <a:spcPct val="20000"/>
              </a:spcBef>
              <a:spcAft>
                <a:spcPct val="0"/>
              </a:spcAft>
              <a:buClr>
                <a:srgbClr val="003366"/>
              </a:buClr>
              <a:buSzTx/>
              <a:buNone/>
            </a:pPr>
            <a:r>
              <a:rPr lang="en-US" altLang="en-US" kern="0" dirty="0">
                <a:latin typeface="Arial Black"/>
                <a:ea typeface="+mn-ea"/>
                <a:cs typeface="+mn-cs"/>
              </a:rPr>
              <a:t>Osceola County School for the Arts</a:t>
            </a:r>
          </a:p>
          <a:p>
            <a:pPr marL="0" lvl="0" indent="0" defTabSz="914400" fontAlgn="base">
              <a:spcBef>
                <a:spcPct val="20000"/>
              </a:spcBef>
              <a:spcAft>
                <a:spcPct val="0"/>
              </a:spcAft>
              <a:buClr>
                <a:srgbClr val="003366"/>
              </a:buClr>
              <a:buSzTx/>
              <a:buNone/>
            </a:pPr>
            <a:endParaRPr lang="en-US" altLang="en-US" kern="0">
              <a:latin typeface="Times New Roman"/>
              <a:ea typeface="+mn-ea"/>
              <a:cs typeface="+mn-cs"/>
            </a:endParaRPr>
          </a:p>
          <a:p>
            <a:endParaRPr lang="en-US"/>
          </a:p>
        </p:txBody>
      </p:sp>
      <p:pic>
        <p:nvPicPr>
          <p:cNvPr id="5" name="Picture 4">
            <a:extLst>
              <a:ext uri="{FF2B5EF4-FFF2-40B4-BE49-F238E27FC236}">
                <a16:creationId xmlns:a16="http://schemas.microsoft.com/office/drawing/2014/main" id="{90212076-D750-4170-9161-0B0F7FACCA5B}"/>
              </a:ext>
            </a:extLst>
          </p:cNvPr>
          <p:cNvPicPr>
            <a:picLocks noChangeAspect="1"/>
          </p:cNvPicPr>
          <p:nvPr/>
        </p:nvPicPr>
        <p:blipFill>
          <a:blip r:embed="rId2"/>
          <a:stretch>
            <a:fillRect/>
          </a:stretch>
        </p:blipFill>
        <p:spPr>
          <a:xfrm>
            <a:off x="7096581" y="2548281"/>
            <a:ext cx="3442296" cy="3662018"/>
          </a:xfrm>
          <a:prstGeom prst="rect">
            <a:avLst/>
          </a:prstGeom>
          <a:effectLst/>
        </p:spPr>
      </p:pic>
    </p:spTree>
    <p:extLst>
      <p:ext uri="{BB962C8B-B14F-4D97-AF65-F5344CB8AC3E}">
        <p14:creationId xmlns:p14="http://schemas.microsoft.com/office/powerpoint/2010/main" val="209307976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2">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8" name="Rectangle 24">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23DD0AE-8B68-41AD-B805-78C1281B7883}"/>
              </a:ext>
            </a:extLst>
          </p:cNvPr>
          <p:cNvSpPr>
            <a:spLocks noGrp="1"/>
          </p:cNvSpPr>
          <p:nvPr>
            <p:ph type="title"/>
          </p:nvPr>
        </p:nvSpPr>
        <p:spPr>
          <a:xfrm>
            <a:off x="648930" y="629267"/>
            <a:ext cx="9252154" cy="1016654"/>
          </a:xfrm>
        </p:spPr>
        <p:txBody>
          <a:bodyPr>
            <a:normAutofit/>
          </a:bodyPr>
          <a:lstStyle/>
          <a:p>
            <a:r>
              <a:rPr lang="en-US" altLang="en-US">
                <a:solidFill>
                  <a:srgbClr val="EBEBEB"/>
                </a:solidFill>
              </a:rPr>
              <a:t>What you should do?</a:t>
            </a:r>
            <a:endParaRPr lang="en-US">
              <a:solidFill>
                <a:srgbClr val="EBEBEB"/>
              </a:solidFill>
            </a:endParaRPr>
          </a:p>
        </p:txBody>
      </p:sp>
      <p:sp useBgFill="1">
        <p:nvSpPr>
          <p:cNvPr id="31" name="Freeform: Shape 28">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D353DFCD-29A5-4593-97A7-E31433542E1F}"/>
              </a:ext>
            </a:extLst>
          </p:cNvPr>
          <p:cNvSpPr>
            <a:spLocks noGrp="1"/>
          </p:cNvSpPr>
          <p:nvPr>
            <p:ph idx="1"/>
          </p:nvPr>
        </p:nvSpPr>
        <p:spPr>
          <a:xfrm>
            <a:off x="648931" y="2548281"/>
            <a:ext cx="5122606" cy="3658689"/>
          </a:xfrm>
        </p:spPr>
        <p:txBody>
          <a:bodyPr>
            <a:normAutofit/>
          </a:bodyPr>
          <a:lstStyle/>
          <a:p>
            <a:pPr>
              <a:lnSpc>
                <a:spcPct val="90000"/>
              </a:lnSpc>
            </a:pPr>
            <a:r>
              <a:rPr lang="en-US" altLang="en-US" sz="1400"/>
              <a:t>Remind them they still have to get good grades and study in their Junior and Senior year. COMPLETE ONLINE CLASS!</a:t>
            </a:r>
          </a:p>
          <a:p>
            <a:pPr>
              <a:lnSpc>
                <a:spcPct val="90000"/>
              </a:lnSpc>
            </a:pPr>
            <a:r>
              <a:rPr lang="en-US" altLang="en-US" sz="1400"/>
              <a:t>Keep communication open</a:t>
            </a:r>
          </a:p>
          <a:p>
            <a:pPr>
              <a:lnSpc>
                <a:spcPct val="90000"/>
              </a:lnSpc>
            </a:pPr>
            <a:r>
              <a:rPr lang="en-US" altLang="en-US" sz="1400"/>
              <a:t>Listen to what </a:t>
            </a:r>
            <a:r>
              <a:rPr lang="en-US" altLang="en-US" sz="1400" b="1" i="1"/>
              <a:t>they</a:t>
            </a:r>
            <a:r>
              <a:rPr lang="en-US" altLang="en-US" sz="1400"/>
              <a:t> want – about college</a:t>
            </a:r>
          </a:p>
          <a:p>
            <a:pPr>
              <a:lnSpc>
                <a:spcPct val="90000"/>
              </a:lnSpc>
            </a:pPr>
            <a:r>
              <a:rPr lang="en-US" altLang="en-US" sz="1400"/>
              <a:t>Listen for uncertainty, lack of confidence etc.</a:t>
            </a:r>
          </a:p>
          <a:p>
            <a:pPr>
              <a:lnSpc>
                <a:spcPct val="90000"/>
              </a:lnSpc>
            </a:pPr>
            <a:r>
              <a:rPr lang="en-US" altLang="en-US" sz="1400"/>
              <a:t>Help them to be realistic and boost confidence</a:t>
            </a:r>
          </a:p>
          <a:p>
            <a:pPr>
              <a:lnSpc>
                <a:spcPct val="90000"/>
              </a:lnSpc>
            </a:pPr>
            <a:r>
              <a:rPr lang="en-US" altLang="en-US" sz="1400"/>
              <a:t>Take them to visit colleges; virtual visits</a:t>
            </a:r>
          </a:p>
          <a:p>
            <a:pPr>
              <a:lnSpc>
                <a:spcPct val="90000"/>
              </a:lnSpc>
            </a:pPr>
            <a:r>
              <a:rPr lang="en-US" altLang="en-US" sz="1400"/>
              <a:t>Remind them about tests and deadlines – help them make a calendar and keep a college folder </a:t>
            </a:r>
          </a:p>
          <a:p>
            <a:pPr>
              <a:lnSpc>
                <a:spcPct val="90000"/>
              </a:lnSpc>
            </a:pPr>
            <a:r>
              <a:rPr lang="en-US" altLang="en-US" sz="1400"/>
              <a:t>Be prompt with any pieces </a:t>
            </a:r>
            <a:r>
              <a:rPr lang="en-US" altLang="en-US" sz="1400" b="1" i="1"/>
              <a:t>you</a:t>
            </a:r>
            <a:r>
              <a:rPr lang="en-US" altLang="en-US" sz="1400"/>
              <a:t> have to complete i.e. this year’s tax returns to use for next year’s FAFSA</a:t>
            </a:r>
          </a:p>
          <a:p>
            <a:pPr>
              <a:lnSpc>
                <a:spcPct val="90000"/>
              </a:lnSpc>
            </a:pPr>
            <a:endParaRPr lang="en-US" sz="1400"/>
          </a:p>
        </p:txBody>
      </p:sp>
      <p:pic>
        <p:nvPicPr>
          <p:cNvPr id="32" name="Graphic 19" descr="Classroom">
            <a:extLst>
              <a:ext uri="{FF2B5EF4-FFF2-40B4-BE49-F238E27FC236}">
                <a16:creationId xmlns:a16="http://schemas.microsoft.com/office/drawing/2014/main" id="{43C28926-8CCF-4115-9930-C47A3B2F44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86720" y="2548281"/>
            <a:ext cx="3662018" cy="3662018"/>
          </a:xfrm>
          <a:prstGeom prst="rect">
            <a:avLst/>
          </a:prstGeom>
          <a:effectLst/>
        </p:spPr>
      </p:pic>
    </p:spTree>
    <p:extLst>
      <p:ext uri="{BB962C8B-B14F-4D97-AF65-F5344CB8AC3E}">
        <p14:creationId xmlns:p14="http://schemas.microsoft.com/office/powerpoint/2010/main" val="174882122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43F94CE9-AD38-4899-ABDB-98FACC4BA4AA}"/>
              </a:ext>
            </a:extLst>
          </p:cNvPr>
          <p:cNvSpPr>
            <a:spLocks noGrp="1"/>
          </p:cNvSpPr>
          <p:nvPr>
            <p:ph type="title"/>
          </p:nvPr>
        </p:nvSpPr>
        <p:spPr>
          <a:xfrm>
            <a:off x="1103312" y="452718"/>
            <a:ext cx="8947522" cy="1400530"/>
          </a:xfrm>
        </p:spPr>
        <p:txBody>
          <a:bodyPr anchor="ctr">
            <a:normAutofit/>
          </a:bodyPr>
          <a:lstStyle/>
          <a:p>
            <a:r>
              <a:rPr lang="en-US" altLang="en-US">
                <a:solidFill>
                  <a:srgbClr val="FFFFFF"/>
                </a:solidFill>
              </a:rPr>
              <a:t>When you can help</a:t>
            </a:r>
            <a:endParaRPr lang="en-US">
              <a:solidFill>
                <a:srgbClr val="FFFFFF"/>
              </a:solidFill>
            </a:endParaRPr>
          </a:p>
        </p:txBody>
      </p:sp>
      <p:sp>
        <p:nvSpPr>
          <p:cNvPr id="3" name="Content Placeholder 2">
            <a:extLst>
              <a:ext uri="{FF2B5EF4-FFF2-40B4-BE49-F238E27FC236}">
                <a16:creationId xmlns:a16="http://schemas.microsoft.com/office/drawing/2014/main" id="{C10B7466-215A-4C56-B1FE-7BD74A53D905}"/>
              </a:ext>
            </a:extLst>
          </p:cNvPr>
          <p:cNvSpPr>
            <a:spLocks noGrp="1"/>
          </p:cNvSpPr>
          <p:nvPr>
            <p:ph idx="1"/>
          </p:nvPr>
        </p:nvSpPr>
        <p:spPr>
          <a:xfrm>
            <a:off x="1103312" y="2763520"/>
            <a:ext cx="8946541" cy="3484879"/>
          </a:xfrm>
        </p:spPr>
        <p:txBody>
          <a:bodyPr>
            <a:normAutofit/>
          </a:bodyPr>
          <a:lstStyle/>
          <a:p>
            <a:pPr>
              <a:lnSpc>
                <a:spcPct val="90000"/>
              </a:lnSpc>
            </a:pPr>
            <a:r>
              <a:rPr lang="en-US" altLang="en-US" sz="1500"/>
              <a:t>Now – help student do research  about careers and determine the selection criteria for college. </a:t>
            </a:r>
          </a:p>
          <a:p>
            <a:pPr>
              <a:lnSpc>
                <a:spcPct val="90000"/>
              </a:lnSpc>
            </a:pPr>
            <a:r>
              <a:rPr lang="en-US" altLang="en-US" sz="1500"/>
              <a:t>Career Research- </a:t>
            </a:r>
            <a:r>
              <a:rPr lang="en-US" altLang="en-US" sz="1500" err="1"/>
              <a:t>Xello</a:t>
            </a:r>
            <a:endParaRPr lang="en-US" altLang="en-US" sz="1500"/>
          </a:p>
          <a:p>
            <a:pPr>
              <a:lnSpc>
                <a:spcPct val="90000"/>
              </a:lnSpc>
            </a:pPr>
            <a:r>
              <a:rPr lang="en-US" altLang="en-US" sz="1500"/>
              <a:t>College selection criteria includes:</a:t>
            </a:r>
          </a:p>
          <a:p>
            <a:pPr lvl="1">
              <a:lnSpc>
                <a:spcPct val="90000"/>
              </a:lnSpc>
            </a:pPr>
            <a:r>
              <a:rPr lang="en-US" altLang="en-US" sz="1500"/>
              <a:t>Major /Degrees offered</a:t>
            </a:r>
          </a:p>
          <a:p>
            <a:pPr lvl="1">
              <a:lnSpc>
                <a:spcPct val="90000"/>
              </a:lnSpc>
            </a:pPr>
            <a:r>
              <a:rPr lang="en-US" altLang="en-US" sz="1500"/>
              <a:t>Location (in- state vs. out of state)</a:t>
            </a:r>
          </a:p>
          <a:p>
            <a:pPr lvl="1">
              <a:lnSpc>
                <a:spcPct val="90000"/>
              </a:lnSpc>
            </a:pPr>
            <a:r>
              <a:rPr lang="en-US" altLang="en-US" sz="1500"/>
              <a:t>Size (how do you learn?)</a:t>
            </a:r>
          </a:p>
          <a:p>
            <a:pPr lvl="1">
              <a:lnSpc>
                <a:spcPct val="90000"/>
              </a:lnSpc>
            </a:pPr>
            <a:r>
              <a:rPr lang="en-US" altLang="en-US" sz="1500"/>
              <a:t>Financial aid opportunities / cost</a:t>
            </a:r>
          </a:p>
          <a:p>
            <a:pPr lvl="1">
              <a:lnSpc>
                <a:spcPct val="90000"/>
              </a:lnSpc>
            </a:pPr>
            <a:r>
              <a:rPr lang="en-US" altLang="en-US" sz="1500"/>
              <a:t>Admissions requirements</a:t>
            </a:r>
          </a:p>
          <a:p>
            <a:pPr lvl="1">
              <a:lnSpc>
                <a:spcPct val="90000"/>
              </a:lnSpc>
            </a:pPr>
            <a:r>
              <a:rPr lang="en-US" altLang="en-US" sz="1500"/>
              <a:t>Good college website for parents – Big Futures at Collegeboard.org</a:t>
            </a:r>
          </a:p>
          <a:p>
            <a:pPr>
              <a:lnSpc>
                <a:spcPct val="90000"/>
              </a:lnSpc>
            </a:pPr>
            <a:endParaRPr lang="en-US" sz="1500"/>
          </a:p>
        </p:txBody>
      </p:sp>
    </p:spTree>
    <p:extLst>
      <p:ext uri="{BB962C8B-B14F-4D97-AF65-F5344CB8AC3E}">
        <p14:creationId xmlns:p14="http://schemas.microsoft.com/office/powerpoint/2010/main" val="14781499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6507F0EE-1EA6-466B-B00C-107D63F58741}"/>
              </a:ext>
            </a:extLst>
          </p:cNvPr>
          <p:cNvSpPr>
            <a:spLocks noGrp="1"/>
          </p:cNvSpPr>
          <p:nvPr>
            <p:ph type="title"/>
          </p:nvPr>
        </p:nvSpPr>
        <p:spPr>
          <a:xfrm>
            <a:off x="806195" y="804672"/>
            <a:ext cx="3521359" cy="5248656"/>
          </a:xfrm>
        </p:spPr>
        <p:txBody>
          <a:bodyPr anchor="ctr">
            <a:normAutofit/>
          </a:bodyPr>
          <a:lstStyle/>
          <a:p>
            <a:pPr algn="ctr"/>
            <a:r>
              <a:rPr lang="en-US" altLang="en-US"/>
              <a:t>Tips</a:t>
            </a:r>
            <a:endParaRPr lang="en-US"/>
          </a:p>
        </p:txBody>
      </p:sp>
      <p:sp>
        <p:nvSpPr>
          <p:cNvPr id="3" name="Content Placeholder 2">
            <a:extLst>
              <a:ext uri="{FF2B5EF4-FFF2-40B4-BE49-F238E27FC236}">
                <a16:creationId xmlns:a16="http://schemas.microsoft.com/office/drawing/2014/main" id="{6D6F8FB6-E20A-466F-AB19-EFDF12341578}"/>
              </a:ext>
            </a:extLst>
          </p:cNvPr>
          <p:cNvSpPr>
            <a:spLocks noGrp="1"/>
          </p:cNvSpPr>
          <p:nvPr>
            <p:ph idx="1"/>
          </p:nvPr>
        </p:nvSpPr>
        <p:spPr>
          <a:xfrm>
            <a:off x="4975861" y="804671"/>
            <a:ext cx="6399930" cy="5248657"/>
          </a:xfrm>
        </p:spPr>
        <p:txBody>
          <a:bodyPr anchor="ctr">
            <a:normAutofit/>
          </a:bodyPr>
          <a:lstStyle/>
          <a:p>
            <a:r>
              <a:rPr lang="en-US" altLang="en-US"/>
              <a:t>Understand what the college is looking for: Have a plan B.</a:t>
            </a:r>
          </a:p>
          <a:p>
            <a:r>
              <a:rPr lang="en-US" altLang="en-US"/>
              <a:t>Be sure all parts of the application are complete and submitted; extra pair of “eyes”</a:t>
            </a:r>
          </a:p>
          <a:p>
            <a:r>
              <a:rPr lang="en-US" altLang="en-US"/>
              <a:t>SPELLING and GRAMMAR are important!!!!!</a:t>
            </a:r>
          </a:p>
          <a:p>
            <a:r>
              <a:rPr lang="en-US" altLang="en-US"/>
              <a:t>Proofread essays and have someone else proofread before submit</a:t>
            </a:r>
          </a:p>
          <a:p>
            <a:r>
              <a:rPr lang="en-US" altLang="en-US"/>
              <a:t>Treat every application like your first choice</a:t>
            </a:r>
          </a:p>
          <a:p>
            <a:r>
              <a:rPr lang="en-US" altLang="en-US"/>
              <a:t>Meet your deadlines!</a:t>
            </a:r>
          </a:p>
          <a:p>
            <a:r>
              <a:rPr lang="en-US" altLang="en-US"/>
              <a:t>Subscribe to Ms. Gill’s REMIND texts for information AND READ THEM!</a:t>
            </a:r>
          </a:p>
          <a:p>
            <a:endParaRPr lang="en-US"/>
          </a:p>
        </p:txBody>
      </p:sp>
    </p:spTree>
    <p:extLst>
      <p:ext uri="{BB962C8B-B14F-4D97-AF65-F5344CB8AC3E}">
        <p14:creationId xmlns:p14="http://schemas.microsoft.com/office/powerpoint/2010/main" val="1272288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A5ECF813-B71A-4A5F-8ECB-F53130F5B5C9}"/>
              </a:ext>
            </a:extLst>
          </p:cNvPr>
          <p:cNvSpPr>
            <a:spLocks noGrp="1"/>
          </p:cNvSpPr>
          <p:nvPr>
            <p:ph type="title"/>
          </p:nvPr>
        </p:nvSpPr>
        <p:spPr>
          <a:xfrm>
            <a:off x="806195" y="804672"/>
            <a:ext cx="3521359" cy="5248656"/>
          </a:xfrm>
        </p:spPr>
        <p:txBody>
          <a:bodyPr anchor="ctr">
            <a:normAutofit/>
          </a:bodyPr>
          <a:lstStyle/>
          <a:p>
            <a:pPr algn="ctr"/>
            <a:r>
              <a:rPr lang="en-US" altLang="en-US"/>
              <a:t>Tips</a:t>
            </a:r>
            <a:endParaRPr lang="en-US"/>
          </a:p>
        </p:txBody>
      </p:sp>
      <p:sp>
        <p:nvSpPr>
          <p:cNvPr id="3" name="Content Placeholder 2">
            <a:extLst>
              <a:ext uri="{FF2B5EF4-FFF2-40B4-BE49-F238E27FC236}">
                <a16:creationId xmlns:a16="http://schemas.microsoft.com/office/drawing/2014/main" id="{89DB7849-0CD8-4E82-B7C8-A487797B3E33}"/>
              </a:ext>
            </a:extLst>
          </p:cNvPr>
          <p:cNvSpPr>
            <a:spLocks noGrp="1"/>
          </p:cNvSpPr>
          <p:nvPr>
            <p:ph idx="1"/>
          </p:nvPr>
        </p:nvSpPr>
        <p:spPr>
          <a:xfrm>
            <a:off x="4975861" y="804671"/>
            <a:ext cx="6399930" cy="5248657"/>
          </a:xfrm>
        </p:spPr>
        <p:txBody>
          <a:bodyPr anchor="ctr">
            <a:normAutofit/>
          </a:bodyPr>
          <a:lstStyle/>
          <a:p>
            <a:r>
              <a:rPr lang="en-US" altLang="en-US"/>
              <a:t>Attend college fairs: make contact with admissions personnel</a:t>
            </a:r>
          </a:p>
          <a:p>
            <a:r>
              <a:rPr lang="en-US" altLang="en-US"/>
              <a:t>Research admissions and scholarship requirements</a:t>
            </a:r>
          </a:p>
          <a:p>
            <a:r>
              <a:rPr lang="en-US" altLang="en-US"/>
              <a:t>NO SCHOOL IS FOR EVERYBODY AND EVERYBODY IS NOT FOR EVERY SCHOOL. Have  REACH and MATCH schools.</a:t>
            </a:r>
          </a:p>
          <a:p>
            <a:r>
              <a:rPr lang="en-US" altLang="en-US"/>
              <a:t>Take process seriously but keep things in perspective: there are over 4,000 colleges in the U.S.</a:t>
            </a:r>
          </a:p>
          <a:p>
            <a:r>
              <a:rPr lang="en-US" altLang="en-US"/>
              <a:t>Colleges look for rigorous classes and upward trends, quality of involvement, strong test scores a predictor of how may do you 1</a:t>
            </a:r>
            <a:r>
              <a:rPr lang="en-US" altLang="en-US" baseline="30000"/>
              <a:t>st</a:t>
            </a:r>
            <a:r>
              <a:rPr lang="en-US" altLang="en-US"/>
              <a:t> year of college</a:t>
            </a:r>
          </a:p>
          <a:p>
            <a:endParaRPr lang="en-US"/>
          </a:p>
        </p:txBody>
      </p:sp>
    </p:spTree>
    <p:extLst>
      <p:ext uri="{BB962C8B-B14F-4D97-AF65-F5344CB8AC3E}">
        <p14:creationId xmlns:p14="http://schemas.microsoft.com/office/powerpoint/2010/main" val="1230878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A7839-E2E0-4AB7-9B7E-7585BD877944}"/>
              </a:ext>
            </a:extLst>
          </p:cNvPr>
          <p:cNvSpPr>
            <a:spLocks noGrp="1"/>
          </p:cNvSpPr>
          <p:nvPr>
            <p:ph type="title"/>
          </p:nvPr>
        </p:nvSpPr>
        <p:spPr/>
        <p:txBody>
          <a:bodyPr/>
          <a:lstStyle/>
          <a:p>
            <a:pPr algn="ctr"/>
            <a:r>
              <a:rPr lang="en-US" altLang="en-US"/>
              <a:t>During the Summer</a:t>
            </a:r>
            <a:endParaRPr lang="en-US"/>
          </a:p>
        </p:txBody>
      </p:sp>
      <p:sp>
        <p:nvSpPr>
          <p:cNvPr id="3" name="Content Placeholder 2">
            <a:extLst>
              <a:ext uri="{FF2B5EF4-FFF2-40B4-BE49-F238E27FC236}">
                <a16:creationId xmlns:a16="http://schemas.microsoft.com/office/drawing/2014/main" id="{76E22E50-7E60-4DE4-ADDF-A79D73893EF0}"/>
              </a:ext>
            </a:extLst>
          </p:cNvPr>
          <p:cNvSpPr>
            <a:spLocks noGrp="1"/>
          </p:cNvSpPr>
          <p:nvPr>
            <p:ph idx="1"/>
          </p:nvPr>
        </p:nvSpPr>
        <p:spPr/>
        <p:txBody>
          <a:bodyPr/>
          <a:lstStyle/>
          <a:p>
            <a:r>
              <a:rPr lang="en-US" altLang="en-US" sz="2400"/>
              <a:t>Visit colleges either in person or via internet  </a:t>
            </a:r>
            <a:r>
              <a:rPr lang="en-US" altLang="en-US" sz="2400">
                <a:hlinkClick r:id="rId2"/>
              </a:rPr>
              <a:t>www.collegeview.com</a:t>
            </a:r>
            <a:r>
              <a:rPr lang="en-US" altLang="en-US" sz="2400"/>
              <a:t>  for selection</a:t>
            </a:r>
          </a:p>
          <a:p>
            <a:r>
              <a:rPr lang="en-US" altLang="en-US" sz="2400">
                <a:hlinkClick r:id="rId3"/>
              </a:rPr>
              <a:t>www.ecampustours.com</a:t>
            </a:r>
            <a:r>
              <a:rPr lang="en-US" altLang="en-US" sz="2400"/>
              <a:t> for viewing colleges.</a:t>
            </a:r>
          </a:p>
          <a:p>
            <a:r>
              <a:rPr lang="en-US" altLang="en-US" sz="2400"/>
              <a:t>Allow student to be a part of college summer programs</a:t>
            </a:r>
          </a:p>
          <a:p>
            <a:r>
              <a:rPr lang="en-US" altLang="en-US" sz="2400"/>
              <a:t>Allow student to get an internship (paid or unpaid)</a:t>
            </a:r>
          </a:p>
          <a:p>
            <a:r>
              <a:rPr lang="en-US" altLang="en-US" sz="2400"/>
              <a:t>Get all information together for application process in September</a:t>
            </a:r>
          </a:p>
          <a:p>
            <a:endParaRPr lang="en-US"/>
          </a:p>
        </p:txBody>
      </p:sp>
    </p:spTree>
    <p:extLst>
      <p:ext uri="{BB962C8B-B14F-4D97-AF65-F5344CB8AC3E}">
        <p14:creationId xmlns:p14="http://schemas.microsoft.com/office/powerpoint/2010/main" val="2536291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D7FBFE0C-8E41-402F-80FF-4C7423F382E3}"/>
              </a:ext>
            </a:extLst>
          </p:cNvPr>
          <p:cNvSpPr>
            <a:spLocks noGrp="1"/>
          </p:cNvSpPr>
          <p:nvPr>
            <p:ph type="title"/>
          </p:nvPr>
        </p:nvSpPr>
        <p:spPr>
          <a:xfrm>
            <a:off x="806195" y="804672"/>
            <a:ext cx="3521359" cy="5248656"/>
          </a:xfrm>
        </p:spPr>
        <p:txBody>
          <a:bodyPr anchor="ctr">
            <a:normAutofit/>
          </a:bodyPr>
          <a:lstStyle/>
          <a:p>
            <a:pPr algn="ctr"/>
            <a:r>
              <a:rPr lang="en-US" altLang="en-US"/>
              <a:t>Senior Year Actions </a:t>
            </a:r>
            <a:endParaRPr lang="en-US"/>
          </a:p>
        </p:txBody>
      </p:sp>
      <p:sp>
        <p:nvSpPr>
          <p:cNvPr id="3" name="Content Placeholder 2">
            <a:extLst>
              <a:ext uri="{FF2B5EF4-FFF2-40B4-BE49-F238E27FC236}">
                <a16:creationId xmlns:a16="http://schemas.microsoft.com/office/drawing/2014/main" id="{B2323505-2460-436A-BC44-0DCD72478675}"/>
              </a:ext>
            </a:extLst>
          </p:cNvPr>
          <p:cNvSpPr>
            <a:spLocks noGrp="1"/>
          </p:cNvSpPr>
          <p:nvPr>
            <p:ph idx="1"/>
          </p:nvPr>
        </p:nvSpPr>
        <p:spPr>
          <a:xfrm>
            <a:off x="4975861" y="804671"/>
            <a:ext cx="6399930" cy="5248657"/>
          </a:xfrm>
        </p:spPr>
        <p:txBody>
          <a:bodyPr anchor="ctr">
            <a:normAutofit/>
          </a:bodyPr>
          <a:lstStyle/>
          <a:p>
            <a:pPr>
              <a:lnSpc>
                <a:spcPct val="90000"/>
              </a:lnSpc>
              <a:buNone/>
            </a:pPr>
            <a:r>
              <a:rPr lang="en-US" altLang="en-US" sz="1700" b="1"/>
              <a:t>September</a:t>
            </a:r>
          </a:p>
          <a:p>
            <a:pPr>
              <a:lnSpc>
                <a:spcPct val="90000"/>
              </a:lnSpc>
            </a:pPr>
            <a:r>
              <a:rPr lang="en-US" altLang="en-US" sz="1700"/>
              <a:t>Sign up for  another entrance test</a:t>
            </a:r>
          </a:p>
          <a:p>
            <a:pPr>
              <a:lnSpc>
                <a:spcPct val="90000"/>
              </a:lnSpc>
            </a:pPr>
            <a:r>
              <a:rPr lang="en-US" altLang="en-US" sz="1700"/>
              <a:t>Help apply to colleges in Florida</a:t>
            </a:r>
          </a:p>
          <a:p>
            <a:pPr>
              <a:lnSpc>
                <a:spcPct val="90000"/>
              </a:lnSpc>
            </a:pPr>
            <a:r>
              <a:rPr lang="en-US" altLang="en-US" sz="1700"/>
              <a:t>Come to parent night events</a:t>
            </a:r>
          </a:p>
          <a:p>
            <a:pPr>
              <a:lnSpc>
                <a:spcPct val="90000"/>
              </a:lnSpc>
            </a:pPr>
            <a:r>
              <a:rPr lang="en-US" altLang="en-US" sz="1700"/>
              <a:t>If going Out of State – go to those college information sessions – usually in Orlando</a:t>
            </a:r>
          </a:p>
          <a:p>
            <a:pPr>
              <a:lnSpc>
                <a:spcPct val="90000"/>
              </a:lnSpc>
            </a:pPr>
            <a:r>
              <a:rPr lang="en-US" altLang="en-US" sz="1700"/>
              <a:t>Check Focus monthly to keep up with their grades.</a:t>
            </a:r>
          </a:p>
          <a:p>
            <a:pPr>
              <a:lnSpc>
                <a:spcPct val="90000"/>
              </a:lnSpc>
              <a:buNone/>
            </a:pPr>
            <a:r>
              <a:rPr lang="en-US" altLang="en-US" sz="1700" b="1"/>
              <a:t>October</a:t>
            </a:r>
          </a:p>
          <a:p>
            <a:pPr>
              <a:lnSpc>
                <a:spcPct val="90000"/>
              </a:lnSpc>
            </a:pPr>
            <a:r>
              <a:rPr lang="en-US" altLang="en-US" sz="1700"/>
              <a:t>Remind them to order transcripts via </a:t>
            </a:r>
            <a:r>
              <a:rPr lang="en-US" altLang="en-US" sz="1700" err="1"/>
              <a:t>Xello</a:t>
            </a:r>
            <a:r>
              <a:rPr lang="en-US" altLang="en-US" sz="1700"/>
              <a:t> in a timely manner </a:t>
            </a:r>
          </a:p>
          <a:p>
            <a:pPr>
              <a:lnSpc>
                <a:spcPct val="90000"/>
              </a:lnSpc>
            </a:pPr>
            <a:r>
              <a:rPr lang="en-US" altLang="en-US" sz="1700"/>
              <a:t>Sign the residency affidavits on the  Florida college applications</a:t>
            </a:r>
          </a:p>
          <a:p>
            <a:pPr>
              <a:lnSpc>
                <a:spcPct val="90000"/>
              </a:lnSpc>
            </a:pPr>
            <a:r>
              <a:rPr lang="en-US" altLang="en-US" sz="1700"/>
              <a:t>Take them to open houses</a:t>
            </a:r>
          </a:p>
          <a:p>
            <a:pPr>
              <a:lnSpc>
                <a:spcPct val="90000"/>
              </a:lnSpc>
            </a:pPr>
            <a:r>
              <a:rPr lang="en-US" altLang="en-US" sz="1700"/>
              <a:t>Fill out FAFSA(fafsa.gov) and FLORIDA FINANCIAL AID (Bright Futures) www.floridastudentfinancialaid.org</a:t>
            </a:r>
          </a:p>
          <a:p>
            <a:pPr>
              <a:lnSpc>
                <a:spcPct val="90000"/>
              </a:lnSpc>
            </a:pPr>
            <a:endParaRPr lang="en-US" sz="1700"/>
          </a:p>
        </p:txBody>
      </p:sp>
    </p:spTree>
    <p:extLst>
      <p:ext uri="{BB962C8B-B14F-4D97-AF65-F5344CB8AC3E}">
        <p14:creationId xmlns:p14="http://schemas.microsoft.com/office/powerpoint/2010/main" val="1660091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EF6C2419-A355-4FE6-AE56-531A4AC7E0C8}"/>
              </a:ext>
            </a:extLst>
          </p:cNvPr>
          <p:cNvSpPr>
            <a:spLocks noGrp="1"/>
          </p:cNvSpPr>
          <p:nvPr>
            <p:ph type="title"/>
          </p:nvPr>
        </p:nvSpPr>
        <p:spPr>
          <a:xfrm>
            <a:off x="806195" y="804672"/>
            <a:ext cx="3521359" cy="5248656"/>
          </a:xfrm>
        </p:spPr>
        <p:txBody>
          <a:bodyPr anchor="ctr">
            <a:normAutofit/>
          </a:bodyPr>
          <a:lstStyle/>
          <a:p>
            <a:pPr algn="ctr"/>
            <a:r>
              <a:rPr lang="en-US" altLang="en-US"/>
              <a:t>Senior Year Actions </a:t>
            </a:r>
            <a:endParaRPr lang="en-US"/>
          </a:p>
        </p:txBody>
      </p:sp>
      <p:sp>
        <p:nvSpPr>
          <p:cNvPr id="3" name="Content Placeholder 2">
            <a:extLst>
              <a:ext uri="{FF2B5EF4-FFF2-40B4-BE49-F238E27FC236}">
                <a16:creationId xmlns:a16="http://schemas.microsoft.com/office/drawing/2014/main" id="{A6BB359F-7C5B-4008-BBF9-5483F4018CE4}"/>
              </a:ext>
            </a:extLst>
          </p:cNvPr>
          <p:cNvSpPr>
            <a:spLocks noGrp="1"/>
          </p:cNvSpPr>
          <p:nvPr>
            <p:ph idx="1"/>
          </p:nvPr>
        </p:nvSpPr>
        <p:spPr>
          <a:xfrm>
            <a:off x="4975861" y="804671"/>
            <a:ext cx="6399930" cy="5248657"/>
          </a:xfrm>
        </p:spPr>
        <p:txBody>
          <a:bodyPr anchor="ctr">
            <a:normAutofit/>
          </a:bodyPr>
          <a:lstStyle/>
          <a:p>
            <a:pPr>
              <a:buNone/>
            </a:pPr>
            <a:r>
              <a:rPr lang="en-US" altLang="en-US" b="1"/>
              <a:t>November</a:t>
            </a:r>
          </a:p>
          <a:p>
            <a:r>
              <a:rPr lang="en-US" altLang="en-US"/>
              <a:t>Go to the financial aid night near you.</a:t>
            </a:r>
          </a:p>
          <a:p>
            <a:r>
              <a:rPr lang="en-US" altLang="en-US"/>
              <a:t>Help them start applying for out of state colleges</a:t>
            </a:r>
          </a:p>
          <a:p>
            <a:r>
              <a:rPr lang="en-US" altLang="en-US"/>
              <a:t>Start on scholarship applications. Give us ample time to fill out recommendations.</a:t>
            </a:r>
          </a:p>
          <a:p>
            <a:pPr>
              <a:buNone/>
            </a:pPr>
            <a:r>
              <a:rPr lang="en-US" altLang="en-US" b="1"/>
              <a:t>December</a:t>
            </a:r>
          </a:p>
          <a:p>
            <a:r>
              <a:rPr lang="en-US" altLang="en-US"/>
              <a:t>Make sure they have completed their out of state applications by the end of the month</a:t>
            </a:r>
          </a:p>
          <a:p>
            <a:r>
              <a:rPr lang="en-US" altLang="en-US"/>
              <a:t>Help them acquire any missing paperwork the FL colleges say is missing.</a:t>
            </a:r>
          </a:p>
          <a:p>
            <a:endParaRPr lang="en-US"/>
          </a:p>
        </p:txBody>
      </p:sp>
    </p:spTree>
    <p:extLst>
      <p:ext uri="{BB962C8B-B14F-4D97-AF65-F5344CB8AC3E}">
        <p14:creationId xmlns:p14="http://schemas.microsoft.com/office/powerpoint/2010/main" val="418732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205608F3-FBD9-4D94-B28D-8CD1C4D9B86D}"/>
              </a:ext>
            </a:extLst>
          </p:cNvPr>
          <p:cNvSpPr>
            <a:spLocks noGrp="1"/>
          </p:cNvSpPr>
          <p:nvPr>
            <p:ph type="title"/>
          </p:nvPr>
        </p:nvSpPr>
        <p:spPr>
          <a:xfrm>
            <a:off x="806195" y="804672"/>
            <a:ext cx="3521359" cy="5248656"/>
          </a:xfrm>
        </p:spPr>
        <p:txBody>
          <a:bodyPr anchor="ctr">
            <a:normAutofit/>
          </a:bodyPr>
          <a:lstStyle/>
          <a:p>
            <a:pPr algn="ctr"/>
            <a:r>
              <a:rPr lang="en-US" altLang="en-US"/>
              <a:t>Senior Year Actions </a:t>
            </a:r>
            <a:endParaRPr lang="en-US"/>
          </a:p>
        </p:txBody>
      </p:sp>
      <p:sp>
        <p:nvSpPr>
          <p:cNvPr id="3" name="Content Placeholder 2">
            <a:extLst>
              <a:ext uri="{FF2B5EF4-FFF2-40B4-BE49-F238E27FC236}">
                <a16:creationId xmlns:a16="http://schemas.microsoft.com/office/drawing/2014/main" id="{940D47F4-37CF-43E8-A5A4-A53C09F7E4B0}"/>
              </a:ext>
            </a:extLst>
          </p:cNvPr>
          <p:cNvSpPr>
            <a:spLocks noGrp="1"/>
          </p:cNvSpPr>
          <p:nvPr>
            <p:ph idx="1"/>
          </p:nvPr>
        </p:nvSpPr>
        <p:spPr>
          <a:xfrm>
            <a:off x="4975861" y="804671"/>
            <a:ext cx="6399930" cy="5248657"/>
          </a:xfrm>
        </p:spPr>
        <p:txBody>
          <a:bodyPr vert="horz" lIns="91440" tIns="45720" rIns="91440" bIns="45720" rtlCol="0" anchor="ctr">
            <a:normAutofit/>
          </a:bodyPr>
          <a:lstStyle/>
          <a:p>
            <a:pPr>
              <a:buNone/>
            </a:pPr>
            <a:r>
              <a:rPr lang="en-US" altLang="en-US" b="1"/>
              <a:t>January</a:t>
            </a:r>
          </a:p>
          <a:p>
            <a:r>
              <a:rPr lang="en-US" altLang="en-US"/>
              <a:t>Remind students to check for scholarships </a:t>
            </a:r>
          </a:p>
          <a:p>
            <a:r>
              <a:rPr lang="en-US" altLang="en-US"/>
              <a:t>Senioritis may set in – check Focus !</a:t>
            </a:r>
          </a:p>
          <a:p>
            <a:endParaRPr lang="en-US" altLang="en-US"/>
          </a:p>
          <a:p>
            <a:pPr marL="0" indent="0">
              <a:buNone/>
            </a:pPr>
            <a:r>
              <a:rPr lang="en-US" altLang="en-US"/>
              <a:t> </a:t>
            </a:r>
            <a:r>
              <a:rPr lang="en-US" altLang="en-US" b="1"/>
              <a:t>F</a:t>
            </a:r>
            <a:r>
              <a:rPr lang="en-US" altLang="en-US" b="1" u="sng"/>
              <a:t>ebruary</a:t>
            </a:r>
          </a:p>
          <a:p>
            <a:r>
              <a:rPr lang="en-US" altLang="en-US"/>
              <a:t>Keep reminding students to look for scholarships</a:t>
            </a:r>
          </a:p>
          <a:p>
            <a:r>
              <a:rPr lang="en-US" altLang="en-US"/>
              <a:t>Early decision letters will be coming this month or before.</a:t>
            </a:r>
          </a:p>
          <a:p>
            <a:r>
              <a:rPr lang="en-US" altLang="en-US"/>
              <a:t>Talk to your child about acceptances and rejections</a:t>
            </a:r>
          </a:p>
          <a:p>
            <a:endParaRPr lang="en-US"/>
          </a:p>
        </p:txBody>
      </p:sp>
    </p:spTree>
    <p:extLst>
      <p:ext uri="{BB962C8B-B14F-4D97-AF65-F5344CB8AC3E}">
        <p14:creationId xmlns:p14="http://schemas.microsoft.com/office/powerpoint/2010/main" val="3120362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769ABD3B-5F8C-4651-8259-62ABBF4EBC3E}"/>
              </a:ext>
            </a:extLst>
          </p:cNvPr>
          <p:cNvSpPr>
            <a:spLocks noGrp="1"/>
          </p:cNvSpPr>
          <p:nvPr>
            <p:ph type="title"/>
          </p:nvPr>
        </p:nvSpPr>
        <p:spPr>
          <a:xfrm>
            <a:off x="806195" y="804672"/>
            <a:ext cx="3521359" cy="5248656"/>
          </a:xfrm>
        </p:spPr>
        <p:txBody>
          <a:bodyPr anchor="ctr">
            <a:normAutofit/>
          </a:bodyPr>
          <a:lstStyle/>
          <a:p>
            <a:pPr algn="ctr"/>
            <a:r>
              <a:rPr lang="en-US" altLang="en-US"/>
              <a:t>Senior Year Actions </a:t>
            </a:r>
            <a:endParaRPr lang="en-US"/>
          </a:p>
        </p:txBody>
      </p:sp>
      <p:sp>
        <p:nvSpPr>
          <p:cNvPr id="3" name="Content Placeholder 2">
            <a:extLst>
              <a:ext uri="{FF2B5EF4-FFF2-40B4-BE49-F238E27FC236}">
                <a16:creationId xmlns:a16="http://schemas.microsoft.com/office/drawing/2014/main" id="{508F310C-6F70-4584-8CB7-81AFA7CB4CF8}"/>
              </a:ext>
            </a:extLst>
          </p:cNvPr>
          <p:cNvSpPr>
            <a:spLocks noGrp="1"/>
          </p:cNvSpPr>
          <p:nvPr>
            <p:ph idx="1"/>
          </p:nvPr>
        </p:nvSpPr>
        <p:spPr>
          <a:xfrm>
            <a:off x="4975861" y="804671"/>
            <a:ext cx="6399930" cy="5248657"/>
          </a:xfrm>
        </p:spPr>
        <p:txBody>
          <a:bodyPr anchor="ctr">
            <a:normAutofit/>
          </a:bodyPr>
          <a:lstStyle/>
          <a:p>
            <a:pPr>
              <a:buNone/>
            </a:pPr>
            <a:r>
              <a:rPr lang="en-US" altLang="en-US" b="1"/>
              <a:t>March</a:t>
            </a:r>
          </a:p>
          <a:p>
            <a:r>
              <a:rPr lang="en-US" altLang="en-US"/>
              <a:t>You will have to help with housing applications and deposits</a:t>
            </a:r>
          </a:p>
          <a:p>
            <a:r>
              <a:rPr lang="en-US" altLang="en-US"/>
              <a:t>You will have to help with acceptance deposits</a:t>
            </a:r>
          </a:p>
          <a:p>
            <a:r>
              <a:rPr lang="en-US" altLang="en-US"/>
              <a:t>Continue to remind about scholarships</a:t>
            </a:r>
          </a:p>
          <a:p>
            <a:pPr>
              <a:buNone/>
            </a:pPr>
            <a:r>
              <a:rPr lang="en-US" altLang="en-US" b="1"/>
              <a:t>April</a:t>
            </a:r>
          </a:p>
          <a:p>
            <a:r>
              <a:rPr lang="en-US" altLang="en-US"/>
              <a:t>Work together to make the final decision on the college based on the financial aid package they offer</a:t>
            </a:r>
          </a:p>
          <a:p>
            <a:r>
              <a:rPr lang="en-US" altLang="en-US"/>
              <a:t>Last reminder about scholarships</a:t>
            </a:r>
          </a:p>
          <a:p>
            <a:endParaRPr lang="en-US"/>
          </a:p>
        </p:txBody>
      </p:sp>
    </p:spTree>
    <p:extLst>
      <p:ext uri="{BB962C8B-B14F-4D97-AF65-F5344CB8AC3E}">
        <p14:creationId xmlns:p14="http://schemas.microsoft.com/office/powerpoint/2010/main" val="510301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982AFB67-B59F-4ED2-8F78-25E9776E5426}"/>
              </a:ext>
            </a:extLst>
          </p:cNvPr>
          <p:cNvSpPr>
            <a:spLocks noGrp="1"/>
          </p:cNvSpPr>
          <p:nvPr>
            <p:ph type="title"/>
          </p:nvPr>
        </p:nvSpPr>
        <p:spPr>
          <a:xfrm>
            <a:off x="806195" y="804672"/>
            <a:ext cx="3521359" cy="5248656"/>
          </a:xfrm>
        </p:spPr>
        <p:txBody>
          <a:bodyPr anchor="ctr">
            <a:normAutofit/>
          </a:bodyPr>
          <a:lstStyle/>
          <a:p>
            <a:pPr algn="ctr"/>
            <a:r>
              <a:rPr lang="en-US" altLang="en-US"/>
              <a:t>Senior Year Actions </a:t>
            </a:r>
            <a:endParaRPr lang="en-US"/>
          </a:p>
        </p:txBody>
      </p:sp>
      <p:sp>
        <p:nvSpPr>
          <p:cNvPr id="3" name="Content Placeholder 2">
            <a:extLst>
              <a:ext uri="{FF2B5EF4-FFF2-40B4-BE49-F238E27FC236}">
                <a16:creationId xmlns:a16="http://schemas.microsoft.com/office/drawing/2014/main" id="{B9AB95F7-A5B2-4ACF-8702-A5BF28D2CD98}"/>
              </a:ext>
            </a:extLst>
          </p:cNvPr>
          <p:cNvSpPr>
            <a:spLocks noGrp="1"/>
          </p:cNvSpPr>
          <p:nvPr>
            <p:ph idx="1"/>
          </p:nvPr>
        </p:nvSpPr>
        <p:spPr>
          <a:xfrm>
            <a:off x="4975861" y="804671"/>
            <a:ext cx="6399930" cy="5248657"/>
          </a:xfrm>
        </p:spPr>
        <p:txBody>
          <a:bodyPr anchor="ctr">
            <a:normAutofit/>
          </a:bodyPr>
          <a:lstStyle/>
          <a:p>
            <a:pPr>
              <a:buNone/>
            </a:pPr>
            <a:r>
              <a:rPr lang="en-US" altLang="en-US" b="1"/>
              <a:t>May</a:t>
            </a:r>
          </a:p>
          <a:p>
            <a:r>
              <a:rPr lang="en-US" altLang="en-US"/>
              <a:t>Students should have plans set at this point – must decide by May 1</a:t>
            </a:r>
            <a:r>
              <a:rPr lang="en-US" altLang="en-US" baseline="30000"/>
              <a:t>st</a:t>
            </a:r>
            <a:r>
              <a:rPr lang="en-US" altLang="en-US"/>
              <a:t>!</a:t>
            </a:r>
          </a:p>
          <a:p>
            <a:r>
              <a:rPr lang="en-US" altLang="en-US"/>
              <a:t>They will need to pick up cap and gown</a:t>
            </a:r>
          </a:p>
          <a:p>
            <a:r>
              <a:rPr lang="en-US" altLang="en-US"/>
              <a:t>They may be heading off in June – collect checklists of what they will need at college and start getting those items.</a:t>
            </a:r>
          </a:p>
          <a:p>
            <a:r>
              <a:rPr lang="en-US" altLang="en-US"/>
              <a:t>Go to their graduation and smile!  You’ve earned it!</a:t>
            </a:r>
          </a:p>
          <a:p>
            <a:endParaRPr lang="en-US"/>
          </a:p>
        </p:txBody>
      </p:sp>
    </p:spTree>
    <p:extLst>
      <p:ext uri="{BB962C8B-B14F-4D97-AF65-F5344CB8AC3E}">
        <p14:creationId xmlns:p14="http://schemas.microsoft.com/office/powerpoint/2010/main" val="3876361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8"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8930" y="629267"/>
            <a:ext cx="9252154" cy="1016654"/>
          </a:xfrm>
        </p:spPr>
        <p:txBody>
          <a:bodyPr>
            <a:normAutofit/>
          </a:bodyPr>
          <a:lstStyle/>
          <a:p>
            <a:r>
              <a:rPr lang="en-US" b="1">
                <a:solidFill>
                  <a:srgbClr val="EBEBEB"/>
                </a:solidFill>
              </a:rPr>
              <a:t>MEET YOUR COUNSELORS</a:t>
            </a:r>
          </a:p>
        </p:txBody>
      </p:sp>
      <p:sp>
        <p:nvSpPr>
          <p:cNvPr id="30" name="Rectangle 29">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2" name="Freeform: Shape 31">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21" name="Content Placeholder 2">
            <a:extLst>
              <a:ext uri="{FF2B5EF4-FFF2-40B4-BE49-F238E27FC236}">
                <a16:creationId xmlns:a16="http://schemas.microsoft.com/office/drawing/2014/main" id="{5E721ED9-5395-4998-A4B0-27F1F0260BF8}"/>
              </a:ext>
            </a:extLst>
          </p:cNvPr>
          <p:cNvGraphicFramePr>
            <a:graphicFrameLocks noGrp="1"/>
          </p:cNvGraphicFramePr>
          <p:nvPr>
            <p:ph idx="1"/>
            <p:extLst>
              <p:ext uri="{D42A27DB-BD31-4B8C-83A1-F6EECF244321}">
                <p14:modId xmlns:p14="http://schemas.microsoft.com/office/powerpoint/2010/main" val="1488221079"/>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3655156"/>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3" name="Picture 45">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5" name="Picture 47">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7" name="Oval 49">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9" name="Picture 51">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1" name="Picture 53">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3" name="Rectangle 55">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5" name="Rectangle 57">
            <a:extLst>
              <a:ext uri="{FF2B5EF4-FFF2-40B4-BE49-F238E27FC236}">
                <a16:creationId xmlns:a16="http://schemas.microsoft.com/office/drawing/2014/main" id="{D67CA421-FA2B-47ED-A101-F8BBEBB29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00279" y="1325880"/>
            <a:ext cx="3344020" cy="3066507"/>
          </a:xfrm>
        </p:spPr>
        <p:txBody>
          <a:bodyPr vert="horz" lIns="91440" tIns="45720" rIns="91440" bIns="45720" rtlCol="0" anchor="b">
            <a:normAutofit/>
          </a:bodyPr>
          <a:lstStyle/>
          <a:p>
            <a:pPr>
              <a:lnSpc>
                <a:spcPct val="90000"/>
              </a:lnSpc>
            </a:pPr>
            <a:r>
              <a:rPr lang="en-US" sz="3800" b="0" i="0" kern="1200">
                <a:solidFill>
                  <a:srgbClr val="EBEBEB"/>
                </a:solidFill>
                <a:latin typeface="+mj-lt"/>
                <a:ea typeface="+mj-ea"/>
                <a:cs typeface="+mj-cs"/>
              </a:rPr>
              <a:t>How do I make an appointment with the counselor?</a:t>
            </a:r>
          </a:p>
        </p:txBody>
      </p:sp>
      <p:sp useBgFill="1">
        <p:nvSpPr>
          <p:cNvPr id="66" name="Rectangle 59">
            <a:extLst>
              <a:ext uri="{FF2B5EF4-FFF2-40B4-BE49-F238E27FC236}">
                <a16:creationId xmlns:a16="http://schemas.microsoft.com/office/drawing/2014/main" id="{12425D82-CD5E-45A4-9542-70951E59F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6915664" cy="5578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1">
            <a:extLst>
              <a:ext uri="{FF2B5EF4-FFF2-40B4-BE49-F238E27FC236}">
                <a16:creationId xmlns:a16="http://schemas.microsoft.com/office/drawing/2014/main" id="{221DB897-A621-4D5F-AC81-91199AC43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Picture 6" descr="Graphical user interface, text, application&#10;&#10;Description automatically generated">
            <a:extLst>
              <a:ext uri="{FF2B5EF4-FFF2-40B4-BE49-F238E27FC236}">
                <a16:creationId xmlns:a16="http://schemas.microsoft.com/office/drawing/2014/main" id="{1B5655A6-AD89-4FB6-9EA6-E32B5829B9A6}"/>
              </a:ext>
            </a:extLst>
          </p:cNvPr>
          <p:cNvPicPr>
            <a:picLocks noGrp="1" noChangeAspect="1"/>
          </p:cNvPicPr>
          <p:nvPr>
            <p:ph idx="1"/>
          </p:nvPr>
        </p:nvPicPr>
        <p:blipFill>
          <a:blip r:embed="rId7"/>
          <a:stretch>
            <a:fillRect/>
          </a:stretch>
        </p:blipFill>
        <p:spPr>
          <a:xfrm>
            <a:off x="955392" y="1242987"/>
            <a:ext cx="6275584" cy="4377219"/>
          </a:xfrm>
          <a:prstGeom prst="rect">
            <a:avLst/>
          </a:prstGeom>
          <a:effectLst/>
        </p:spPr>
      </p:pic>
    </p:spTree>
    <p:extLst>
      <p:ext uri="{BB962C8B-B14F-4D97-AF65-F5344CB8AC3E}">
        <p14:creationId xmlns:p14="http://schemas.microsoft.com/office/powerpoint/2010/main" val="2514791890"/>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5FF0F-18F0-493B-8D0D-F763E0DEFCD5}"/>
              </a:ext>
            </a:extLst>
          </p:cNvPr>
          <p:cNvSpPr>
            <a:spLocks noGrp="1"/>
          </p:cNvSpPr>
          <p:nvPr>
            <p:ph type="title"/>
          </p:nvPr>
        </p:nvSpPr>
        <p:spPr/>
        <p:txBody>
          <a:bodyPr/>
          <a:lstStyle/>
          <a:p>
            <a:r>
              <a:rPr lang="en-US">
                <a:ea typeface="+mj-lt"/>
                <a:cs typeface="+mj-lt"/>
              </a:rPr>
              <a:t>Schedule an appointment with your  School Counselor</a:t>
            </a:r>
            <a:endParaRPr lang="en-US"/>
          </a:p>
        </p:txBody>
      </p:sp>
      <p:pic>
        <p:nvPicPr>
          <p:cNvPr id="4" name="Picture 4" descr="Qr code&#10;&#10;Description automatically generated">
            <a:extLst>
              <a:ext uri="{FF2B5EF4-FFF2-40B4-BE49-F238E27FC236}">
                <a16:creationId xmlns:a16="http://schemas.microsoft.com/office/drawing/2014/main" id="{B850E9AE-000E-41DC-A714-8C3EFB029C33}"/>
              </a:ext>
            </a:extLst>
          </p:cNvPr>
          <p:cNvPicPr>
            <a:picLocks noGrp="1" noChangeAspect="1"/>
          </p:cNvPicPr>
          <p:nvPr>
            <p:ph idx="1"/>
          </p:nvPr>
        </p:nvPicPr>
        <p:blipFill>
          <a:blip r:embed="rId2"/>
          <a:stretch>
            <a:fillRect/>
          </a:stretch>
        </p:blipFill>
        <p:spPr>
          <a:xfrm>
            <a:off x="498140" y="2626658"/>
            <a:ext cx="11378959" cy="3853132"/>
          </a:xfrm>
        </p:spPr>
      </p:pic>
    </p:spTree>
    <p:extLst>
      <p:ext uri="{BB962C8B-B14F-4D97-AF65-F5344CB8AC3E}">
        <p14:creationId xmlns:p14="http://schemas.microsoft.com/office/powerpoint/2010/main" val="853358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30" y="629266"/>
            <a:ext cx="9252154" cy="1223983"/>
          </a:xfrm>
        </p:spPr>
        <p:txBody>
          <a:bodyPr>
            <a:normAutofit/>
          </a:bodyPr>
          <a:lstStyle/>
          <a:p>
            <a:pPr>
              <a:lnSpc>
                <a:spcPct val="90000"/>
              </a:lnSpc>
            </a:pPr>
            <a:r>
              <a:rPr lang="en-US" sz="3900"/>
              <a:t>VALENCIA COLLEGE TRANSITION COACH</a:t>
            </a:r>
          </a:p>
        </p:txBody>
      </p:sp>
      <p:sp>
        <p:nvSpPr>
          <p:cNvPr id="3" name="Content Placeholder 2"/>
          <p:cNvSpPr>
            <a:spLocks noGrp="1"/>
          </p:cNvSpPr>
          <p:nvPr>
            <p:ph idx="1"/>
          </p:nvPr>
        </p:nvSpPr>
        <p:spPr>
          <a:xfrm>
            <a:off x="1103311" y="2052214"/>
            <a:ext cx="5965394" cy="4196185"/>
          </a:xfrm>
        </p:spPr>
        <p:txBody>
          <a:bodyPr vert="horz" lIns="91440" tIns="45720" rIns="91440" bIns="45720" rtlCol="0">
            <a:normAutofit/>
          </a:bodyPr>
          <a:lstStyle/>
          <a:p>
            <a:r>
              <a:rPr lang="en-US"/>
              <a:t>Ms. Amanda McRae</a:t>
            </a:r>
          </a:p>
          <a:p>
            <a:pPr marL="0" indent="0">
              <a:buNone/>
            </a:pPr>
            <a:endParaRPr lang="it-IT"/>
          </a:p>
          <a:p>
            <a:pPr>
              <a:buClr>
                <a:srgbClr val="8AD0D6"/>
              </a:buClr>
            </a:pPr>
            <a:endParaRPr lang="it-IT"/>
          </a:p>
          <a:p>
            <a:pPr marL="0" indent="0">
              <a:buNone/>
            </a:pPr>
            <a:br>
              <a:rPr lang="it-IT"/>
            </a:br>
            <a:endParaRPr lang="it-IT"/>
          </a:p>
          <a:p>
            <a:endParaRPr lang="en-US"/>
          </a:p>
        </p:txBody>
      </p:sp>
      <p:pic>
        <p:nvPicPr>
          <p:cNvPr id="4" name="Picture 4" descr="Qr code&#10;&#10;Description automatically generated">
            <a:extLst>
              <a:ext uri="{FF2B5EF4-FFF2-40B4-BE49-F238E27FC236}">
                <a16:creationId xmlns:a16="http://schemas.microsoft.com/office/drawing/2014/main" id="{1122DC9E-AFC8-4B9F-8DE0-A417170368F0}"/>
              </a:ext>
            </a:extLst>
          </p:cNvPr>
          <p:cNvPicPr>
            <a:picLocks noChangeAspect="1"/>
          </p:cNvPicPr>
          <p:nvPr/>
        </p:nvPicPr>
        <p:blipFill rotWithShape="1">
          <a:blip r:embed="rId4"/>
          <a:srcRect r="2" b="976"/>
          <a:stretch/>
        </p:blipFill>
        <p:spPr>
          <a:xfrm>
            <a:off x="6653826" y="1362100"/>
            <a:ext cx="4749754" cy="4886298"/>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521643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0FAF7-5DA0-4BC0-926F-0678C8C2B801}"/>
              </a:ext>
            </a:extLst>
          </p:cNvPr>
          <p:cNvSpPr>
            <a:spLocks noGrp="1"/>
          </p:cNvSpPr>
          <p:nvPr>
            <p:ph type="title"/>
          </p:nvPr>
        </p:nvSpPr>
        <p:spPr>
          <a:xfrm>
            <a:off x="1154955" y="973668"/>
            <a:ext cx="2942210" cy="1020232"/>
          </a:xfrm>
        </p:spPr>
        <p:txBody>
          <a:bodyPr>
            <a:normAutofit/>
          </a:bodyPr>
          <a:lstStyle/>
          <a:p>
            <a:r>
              <a:rPr lang="en-US" err="1">
                <a:solidFill>
                  <a:srgbClr val="EBEBEB"/>
                </a:solidFill>
              </a:rPr>
              <a:t>Xello</a:t>
            </a:r>
            <a:endParaRPr lang="en-US">
              <a:solidFill>
                <a:srgbClr val="EBEBEB"/>
              </a:solidFill>
            </a:endParaRPr>
          </a:p>
        </p:txBody>
      </p:sp>
      <p:sp>
        <p:nvSpPr>
          <p:cNvPr id="3" name="Content Placeholder 2">
            <a:extLst>
              <a:ext uri="{FF2B5EF4-FFF2-40B4-BE49-F238E27FC236}">
                <a16:creationId xmlns:a16="http://schemas.microsoft.com/office/drawing/2014/main" id="{FE292FDA-7518-48DB-9D40-10D5D1AA5811}"/>
              </a:ext>
            </a:extLst>
          </p:cNvPr>
          <p:cNvSpPr>
            <a:spLocks noGrp="1"/>
          </p:cNvSpPr>
          <p:nvPr>
            <p:ph idx="1"/>
          </p:nvPr>
        </p:nvSpPr>
        <p:spPr>
          <a:xfrm>
            <a:off x="1154955" y="2120900"/>
            <a:ext cx="3133726" cy="3898900"/>
          </a:xfrm>
        </p:spPr>
        <p:txBody>
          <a:bodyPr>
            <a:normAutofit/>
          </a:bodyPr>
          <a:lstStyle/>
          <a:p>
            <a:r>
              <a:rPr lang="en-US" err="1">
                <a:solidFill>
                  <a:srgbClr val="FFFFFF"/>
                </a:solidFill>
              </a:rPr>
              <a:t>Xello</a:t>
            </a:r>
            <a:r>
              <a:rPr lang="en-US">
                <a:solidFill>
                  <a:srgbClr val="FFFFFF"/>
                </a:solidFill>
              </a:rPr>
              <a:t> is a free tool that all Osceola County School for the Arts student have. You can take career assessments, research careers and colleges, use it for goal setting, upload and save documents and so much more!</a:t>
            </a:r>
          </a:p>
          <a:p>
            <a:endParaRPr lang="en-US">
              <a:solidFill>
                <a:srgbClr val="FFFFFF"/>
              </a:solidFill>
            </a:endParaRPr>
          </a:p>
        </p:txBody>
      </p:sp>
      <p:pic>
        <p:nvPicPr>
          <p:cNvPr id="5" name="Picture 4">
            <a:extLst>
              <a:ext uri="{FF2B5EF4-FFF2-40B4-BE49-F238E27FC236}">
                <a16:creationId xmlns:a16="http://schemas.microsoft.com/office/drawing/2014/main" id="{5F14BBEA-317B-4689-BC26-6E634AC08B5F}"/>
              </a:ext>
            </a:extLst>
          </p:cNvPr>
          <p:cNvPicPr>
            <a:picLocks noChangeAspect="1"/>
          </p:cNvPicPr>
          <p:nvPr/>
        </p:nvPicPr>
        <p:blipFill>
          <a:blip r:embed="rId2"/>
          <a:stretch>
            <a:fillRect/>
          </a:stretch>
        </p:blipFill>
        <p:spPr>
          <a:xfrm>
            <a:off x="5217634" y="1332853"/>
            <a:ext cx="5819411" cy="4541979"/>
          </a:xfrm>
          <a:prstGeom prst="rect">
            <a:avLst/>
          </a:prstGeom>
        </p:spPr>
      </p:pic>
    </p:spTree>
    <p:extLst>
      <p:ext uri="{BB962C8B-B14F-4D97-AF65-F5344CB8AC3E}">
        <p14:creationId xmlns:p14="http://schemas.microsoft.com/office/powerpoint/2010/main" val="1908014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A09D0-7779-4D6A-ABC2-CCC064E1D40B}"/>
              </a:ext>
            </a:extLst>
          </p:cNvPr>
          <p:cNvSpPr>
            <a:spLocks noGrp="1"/>
          </p:cNvSpPr>
          <p:nvPr>
            <p:ph type="title"/>
          </p:nvPr>
        </p:nvSpPr>
        <p:spPr>
          <a:xfrm>
            <a:off x="648929" y="1450259"/>
            <a:ext cx="3753599" cy="1442153"/>
          </a:xfrm>
        </p:spPr>
        <p:txBody>
          <a:bodyPr>
            <a:normAutofit/>
          </a:bodyPr>
          <a:lstStyle/>
          <a:p>
            <a:r>
              <a:rPr lang="en-US" sz="3600"/>
              <a:t>Xello Landing Page</a:t>
            </a:r>
          </a:p>
        </p:txBody>
      </p:sp>
      <p:sp>
        <p:nvSpPr>
          <p:cNvPr id="3" name="Content Placeholder 2">
            <a:extLst>
              <a:ext uri="{FF2B5EF4-FFF2-40B4-BE49-F238E27FC236}">
                <a16:creationId xmlns:a16="http://schemas.microsoft.com/office/drawing/2014/main" id="{D9B65B26-8945-4DE5-AD58-E60A9FED23CC}"/>
              </a:ext>
            </a:extLst>
          </p:cNvPr>
          <p:cNvSpPr>
            <a:spLocks noGrp="1"/>
          </p:cNvSpPr>
          <p:nvPr>
            <p:ph idx="1"/>
          </p:nvPr>
        </p:nvSpPr>
        <p:spPr>
          <a:xfrm>
            <a:off x="647700" y="3072385"/>
            <a:ext cx="3754987" cy="2947415"/>
          </a:xfrm>
        </p:spPr>
        <p:txBody>
          <a:bodyPr>
            <a:normAutofit/>
          </a:bodyPr>
          <a:lstStyle/>
          <a:p>
            <a:pPr lvl="1"/>
            <a:endParaRPr lang="en-US"/>
          </a:p>
        </p:txBody>
      </p:sp>
      <p:pic>
        <p:nvPicPr>
          <p:cNvPr id="4" name="Picture 3">
            <a:extLst>
              <a:ext uri="{FF2B5EF4-FFF2-40B4-BE49-F238E27FC236}">
                <a16:creationId xmlns:a16="http://schemas.microsoft.com/office/drawing/2014/main" id="{AC975D52-D17B-4B9C-99F4-03CCAA167300}"/>
              </a:ext>
            </a:extLst>
          </p:cNvPr>
          <p:cNvPicPr>
            <a:picLocks noChangeAspect="1"/>
          </p:cNvPicPr>
          <p:nvPr/>
        </p:nvPicPr>
        <p:blipFill rotWithShape="1">
          <a:blip r:embed="rId3"/>
          <a:srcRect r="4837" b="2"/>
          <a:stretch/>
        </p:blipFill>
        <p:spPr>
          <a:xfrm>
            <a:off x="3983064" y="696355"/>
            <a:ext cx="8014341" cy="5642452"/>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693799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7" name="Picture 37">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8" name="Picture 39">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9" name="Oval 41">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0" name="Picture 43">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1" name="Picture 45">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2" name="Rectangle 47">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3" name="Rectangle 49">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22697F-6280-459D-B91F-E8364FC1628C}"/>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sz="5000" b="0" i="0" kern="1200">
                <a:solidFill>
                  <a:srgbClr val="EBEBEB"/>
                </a:solidFill>
                <a:latin typeface="+mj-lt"/>
                <a:ea typeface="+mj-ea"/>
                <a:cs typeface="+mj-cs"/>
              </a:rPr>
              <a:t>Complete Xello lessons</a:t>
            </a:r>
          </a:p>
        </p:txBody>
      </p:sp>
      <p:sp>
        <p:nvSpPr>
          <p:cNvPr id="64"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5" name="Freeform: Shape 53">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Rectangle 55">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2" name="Content Placeholder 11">
            <a:extLst>
              <a:ext uri="{FF2B5EF4-FFF2-40B4-BE49-F238E27FC236}">
                <a16:creationId xmlns:a16="http://schemas.microsoft.com/office/drawing/2014/main" id="{071D5E61-5629-41E4-AC3A-FF7D742450E9}"/>
              </a:ext>
            </a:extLst>
          </p:cNvPr>
          <p:cNvPicPr>
            <a:picLocks noGrp="1" noChangeAspect="1"/>
          </p:cNvPicPr>
          <p:nvPr>
            <p:ph idx="1"/>
          </p:nvPr>
        </p:nvPicPr>
        <p:blipFill>
          <a:blip r:embed="rId6"/>
          <a:stretch>
            <a:fillRect/>
          </a:stretch>
        </p:blipFill>
        <p:spPr>
          <a:xfrm>
            <a:off x="278969" y="387458"/>
            <a:ext cx="6956855" cy="5935850"/>
          </a:xfrm>
          <a:prstGeom prst="rect">
            <a:avLst/>
          </a:prstGeom>
          <a:effectLst/>
        </p:spPr>
      </p:pic>
    </p:spTree>
    <p:extLst>
      <p:ext uri="{BB962C8B-B14F-4D97-AF65-F5344CB8AC3E}">
        <p14:creationId xmlns:p14="http://schemas.microsoft.com/office/powerpoint/2010/main" val="3019711348"/>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9" name="Picture 48">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1" name="Oval 50">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3" name="Picture 52">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5" name="Picture 54">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7" name="Rectangle 56">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067DD13-7A6A-42B2-B8BA-5EFEDAE13B9E}"/>
              </a:ext>
            </a:extLst>
          </p:cNvPr>
          <p:cNvSpPr>
            <a:spLocks noGrp="1"/>
          </p:cNvSpPr>
          <p:nvPr>
            <p:ph type="title"/>
          </p:nvPr>
        </p:nvSpPr>
        <p:spPr>
          <a:xfrm>
            <a:off x="7400698" y="1421309"/>
            <a:ext cx="4397828" cy="3329581"/>
          </a:xfrm>
        </p:spPr>
        <p:txBody>
          <a:bodyPr vert="horz" lIns="91440" tIns="45720" rIns="91440" bIns="45720" rtlCol="0" anchor="b">
            <a:normAutofit/>
          </a:bodyPr>
          <a:lstStyle/>
          <a:p>
            <a:pPr>
              <a:lnSpc>
                <a:spcPct val="90000"/>
              </a:lnSpc>
            </a:pPr>
            <a:r>
              <a:rPr lang="en-US" sz="3300" b="0" i="0" kern="1200" err="1">
                <a:solidFill>
                  <a:schemeClr val="tx2"/>
                </a:solidFill>
                <a:latin typeface="+mj-lt"/>
                <a:ea typeface="+mj-ea"/>
                <a:cs typeface="+mj-cs"/>
              </a:rPr>
              <a:t>Xello</a:t>
            </a:r>
            <a:r>
              <a:rPr lang="en-US" sz="3300" b="0" i="0" kern="1200">
                <a:solidFill>
                  <a:schemeClr val="tx2"/>
                </a:solidFill>
                <a:latin typeface="+mj-lt"/>
                <a:ea typeface="+mj-ea"/>
                <a:cs typeface="+mj-cs"/>
              </a:rPr>
              <a:t>-Resume</a:t>
            </a:r>
            <a:br>
              <a:rPr lang="en-US" sz="3300" b="0" i="0" kern="1200">
                <a:solidFill>
                  <a:schemeClr val="tx2"/>
                </a:solidFill>
                <a:latin typeface="+mj-lt"/>
                <a:ea typeface="+mj-ea"/>
                <a:cs typeface="+mj-cs"/>
              </a:rPr>
            </a:br>
            <a:r>
              <a:rPr lang="en-US" sz="3300" b="0" i="0" kern="1200">
                <a:solidFill>
                  <a:schemeClr val="tx2"/>
                </a:solidFill>
                <a:latin typeface="+mj-lt"/>
                <a:ea typeface="+mj-ea"/>
                <a:cs typeface="+mj-cs"/>
              </a:rPr>
              <a:t>No resume = No Letter of Recommendation</a:t>
            </a:r>
          </a:p>
        </p:txBody>
      </p:sp>
      <p:pic>
        <p:nvPicPr>
          <p:cNvPr id="10" name="Content Placeholder 9">
            <a:extLst>
              <a:ext uri="{FF2B5EF4-FFF2-40B4-BE49-F238E27FC236}">
                <a16:creationId xmlns:a16="http://schemas.microsoft.com/office/drawing/2014/main" id="{3F486523-F131-40D2-AB91-99D48C0B413A}"/>
              </a:ext>
            </a:extLst>
          </p:cNvPr>
          <p:cNvPicPr>
            <a:picLocks noGrp="1" noChangeAspect="1"/>
          </p:cNvPicPr>
          <p:nvPr>
            <p:ph sz="half" idx="2"/>
          </p:nvPr>
        </p:nvPicPr>
        <p:blipFill>
          <a:blip r:embed="rId7"/>
          <a:stretch>
            <a:fillRect/>
          </a:stretch>
        </p:blipFill>
        <p:spPr>
          <a:xfrm>
            <a:off x="393474" y="682845"/>
            <a:ext cx="6770925" cy="4574955"/>
          </a:xfrm>
          <a:prstGeom prst="rect">
            <a:avLst/>
          </a:prstGeom>
          <a:effectLst/>
        </p:spPr>
      </p:pic>
    </p:spTree>
    <p:extLst>
      <p:ext uri="{BB962C8B-B14F-4D97-AF65-F5344CB8AC3E}">
        <p14:creationId xmlns:p14="http://schemas.microsoft.com/office/powerpoint/2010/main" val="120431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2CE98542-86E2-47B9-9F1F-2492F2B57254}"/>
              </a:ext>
            </a:extLst>
          </p:cNvPr>
          <p:cNvSpPr>
            <a:spLocks noGrp="1"/>
          </p:cNvSpPr>
          <p:nvPr>
            <p:ph type="title"/>
          </p:nvPr>
        </p:nvSpPr>
        <p:spPr>
          <a:xfrm>
            <a:off x="806195" y="804672"/>
            <a:ext cx="3521359" cy="5248656"/>
          </a:xfrm>
        </p:spPr>
        <p:txBody>
          <a:bodyPr anchor="ctr">
            <a:normAutofit/>
          </a:bodyPr>
          <a:lstStyle/>
          <a:p>
            <a:pPr algn="ctr"/>
            <a:r>
              <a:rPr lang="en-US" err="1"/>
              <a:t>Xello</a:t>
            </a:r>
            <a:endParaRPr lang="en-US"/>
          </a:p>
        </p:txBody>
      </p:sp>
      <p:sp>
        <p:nvSpPr>
          <p:cNvPr id="3" name="Content Placeholder 2">
            <a:extLst>
              <a:ext uri="{FF2B5EF4-FFF2-40B4-BE49-F238E27FC236}">
                <a16:creationId xmlns:a16="http://schemas.microsoft.com/office/drawing/2014/main" id="{5A7D413C-B1EF-4A5A-B1BF-69C5B347AAB8}"/>
              </a:ext>
            </a:extLst>
          </p:cNvPr>
          <p:cNvSpPr>
            <a:spLocks noGrp="1"/>
          </p:cNvSpPr>
          <p:nvPr>
            <p:ph idx="1"/>
          </p:nvPr>
        </p:nvSpPr>
        <p:spPr>
          <a:xfrm>
            <a:off x="4975861" y="804671"/>
            <a:ext cx="6399930" cy="5248657"/>
          </a:xfrm>
        </p:spPr>
        <p:txBody>
          <a:bodyPr anchor="ctr">
            <a:normAutofit/>
          </a:bodyPr>
          <a:lstStyle/>
          <a:p>
            <a:r>
              <a:rPr lang="en-US" b="1"/>
              <a:t> Transcripts will be sent electronically through </a:t>
            </a:r>
            <a:r>
              <a:rPr lang="en-US" b="1" err="1"/>
              <a:t>Xello</a:t>
            </a:r>
            <a:r>
              <a:rPr lang="en-US" b="1"/>
              <a:t> so it is imperative that student input the college information correctly for counselor to fill out their end of the documents.</a:t>
            </a:r>
          </a:p>
        </p:txBody>
      </p:sp>
    </p:spTree>
    <p:extLst>
      <p:ext uri="{BB962C8B-B14F-4D97-AF65-F5344CB8AC3E}">
        <p14:creationId xmlns:p14="http://schemas.microsoft.com/office/powerpoint/2010/main" val="3138156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9" name="Picture 58">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1" name="Oval 60">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3" name="Picture 62">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5" name="Picture 64">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7" name="Rectangle 66">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9" name="Rectangle 68">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7198AFDC-3676-4C75-8B7F-4B3A8E5404E3}"/>
              </a:ext>
            </a:extLst>
          </p:cNvPr>
          <p:cNvPicPr>
            <a:picLocks noGrp="1" noChangeAspect="1"/>
          </p:cNvPicPr>
          <p:nvPr>
            <p:ph idx="1"/>
          </p:nvPr>
        </p:nvPicPr>
        <p:blipFill>
          <a:blip r:embed="rId7"/>
          <a:stretch>
            <a:fillRect/>
          </a:stretch>
        </p:blipFill>
        <p:spPr>
          <a:xfrm>
            <a:off x="643467" y="934466"/>
            <a:ext cx="10905066" cy="4989067"/>
          </a:xfrm>
          <a:prstGeom prst="rect">
            <a:avLst/>
          </a:prstGeom>
        </p:spPr>
      </p:pic>
      <p:sp>
        <p:nvSpPr>
          <p:cNvPr id="71" name="Rectangle 70">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52921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0DA65C-0A77-47E5-9DF9-469B81BF8391}"/>
              </a:ext>
            </a:extLst>
          </p:cNvPr>
          <p:cNvPicPr>
            <a:picLocks noChangeAspect="1"/>
          </p:cNvPicPr>
          <p:nvPr/>
        </p:nvPicPr>
        <p:blipFill>
          <a:blip r:embed="rId2"/>
          <a:stretch>
            <a:fillRect/>
          </a:stretch>
        </p:blipFill>
        <p:spPr>
          <a:xfrm>
            <a:off x="3533613" y="3053166"/>
            <a:ext cx="4370522" cy="2905851"/>
          </a:xfrm>
          <a:prstGeom prst="rect">
            <a:avLst/>
          </a:prstGeom>
        </p:spPr>
      </p:pic>
      <p:sp>
        <p:nvSpPr>
          <p:cNvPr id="2" name="Title 1">
            <a:extLst>
              <a:ext uri="{FF2B5EF4-FFF2-40B4-BE49-F238E27FC236}">
                <a16:creationId xmlns:a16="http://schemas.microsoft.com/office/drawing/2014/main" id="{156DE6BC-9278-41B4-9E08-AA2A84CE396C}"/>
              </a:ext>
            </a:extLst>
          </p:cNvPr>
          <p:cNvSpPr>
            <a:spLocks noGrp="1"/>
          </p:cNvSpPr>
          <p:nvPr>
            <p:ph type="title"/>
          </p:nvPr>
        </p:nvSpPr>
        <p:spPr/>
        <p:txBody>
          <a:bodyPr/>
          <a:lstStyle/>
          <a:p>
            <a:pPr algn="ctr"/>
            <a:r>
              <a:rPr lang="en-US"/>
              <a:t>Scholarship Money</a:t>
            </a:r>
          </a:p>
        </p:txBody>
      </p:sp>
      <p:sp>
        <p:nvSpPr>
          <p:cNvPr id="3" name="Content Placeholder 2">
            <a:extLst>
              <a:ext uri="{FF2B5EF4-FFF2-40B4-BE49-F238E27FC236}">
                <a16:creationId xmlns:a16="http://schemas.microsoft.com/office/drawing/2014/main" id="{E860E6BA-0DF2-48B4-A14C-AFAC965F033B}"/>
              </a:ext>
            </a:extLst>
          </p:cNvPr>
          <p:cNvSpPr>
            <a:spLocks noGrp="1"/>
          </p:cNvSpPr>
          <p:nvPr>
            <p:ph idx="1"/>
          </p:nvPr>
        </p:nvSpPr>
        <p:spPr/>
        <p:txBody>
          <a:bodyPr>
            <a:normAutofit/>
          </a:bodyPr>
          <a:lstStyle/>
          <a:p>
            <a:r>
              <a:rPr lang="en-US" sz="2400"/>
              <a:t>https://www.raise.me/join/osceola-county-school-of-arts</a:t>
            </a:r>
          </a:p>
        </p:txBody>
      </p:sp>
    </p:spTree>
    <p:extLst>
      <p:ext uri="{BB962C8B-B14F-4D97-AF65-F5344CB8AC3E}">
        <p14:creationId xmlns:p14="http://schemas.microsoft.com/office/powerpoint/2010/main" val="380332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B8E50095-C2D4-4FA7-8B3D-3C5FE14D6E42}"/>
              </a:ext>
            </a:extLst>
          </p:cNvPr>
          <p:cNvSpPr>
            <a:spLocks noGrp="1"/>
          </p:cNvSpPr>
          <p:nvPr>
            <p:ph type="title"/>
          </p:nvPr>
        </p:nvSpPr>
        <p:spPr>
          <a:xfrm>
            <a:off x="648930" y="629267"/>
            <a:ext cx="9252154" cy="1016654"/>
          </a:xfrm>
        </p:spPr>
        <p:txBody>
          <a:bodyPr>
            <a:normAutofit/>
          </a:bodyPr>
          <a:lstStyle/>
          <a:p>
            <a:r>
              <a:rPr lang="en-US" altLang="en-US">
                <a:solidFill>
                  <a:srgbClr val="EBEBEB"/>
                </a:solidFill>
              </a:rPr>
              <a:t>What you should know?</a:t>
            </a:r>
            <a:endParaRPr lang="en-US">
              <a:solidFill>
                <a:srgbClr val="EBEBEB"/>
              </a:solidFill>
            </a:endParaRPr>
          </a:p>
        </p:txBody>
      </p:sp>
      <p:sp>
        <p:nvSpPr>
          <p:cNvPr id="13" name="Rectangle 12">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Shape 14">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6A854CF6-3C72-4935-A0F1-6FF1920BB43C}"/>
              </a:ext>
            </a:extLst>
          </p:cNvPr>
          <p:cNvGraphicFramePr>
            <a:graphicFrameLocks noGrp="1"/>
          </p:cNvGraphicFramePr>
          <p:nvPr>
            <p:ph idx="1"/>
            <p:extLst>
              <p:ext uri="{D42A27DB-BD31-4B8C-83A1-F6EECF244321}">
                <p14:modId xmlns:p14="http://schemas.microsoft.com/office/powerpoint/2010/main" val="3851455263"/>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2716346"/>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6361E-6437-45B8-A7D1-AAB95352BA66}"/>
              </a:ext>
            </a:extLst>
          </p:cNvPr>
          <p:cNvSpPr>
            <a:spLocks noGrp="1"/>
          </p:cNvSpPr>
          <p:nvPr>
            <p:ph type="title"/>
          </p:nvPr>
        </p:nvSpPr>
        <p:spPr/>
        <p:txBody>
          <a:bodyPr/>
          <a:lstStyle/>
          <a:p>
            <a:pPr algn="ctr"/>
            <a:r>
              <a:rPr lang="en-US"/>
              <a:t>Scholarship Money</a:t>
            </a:r>
          </a:p>
        </p:txBody>
      </p:sp>
      <p:pic>
        <p:nvPicPr>
          <p:cNvPr id="6" name="Content Placeholder 5">
            <a:extLst>
              <a:ext uri="{FF2B5EF4-FFF2-40B4-BE49-F238E27FC236}">
                <a16:creationId xmlns:a16="http://schemas.microsoft.com/office/drawing/2014/main" id="{303F5B12-5FA9-453C-A6F5-91E5D0495914}"/>
              </a:ext>
            </a:extLst>
          </p:cNvPr>
          <p:cNvPicPr>
            <a:picLocks noGrp="1" noChangeAspect="1"/>
          </p:cNvPicPr>
          <p:nvPr>
            <p:ph idx="1"/>
          </p:nvPr>
        </p:nvPicPr>
        <p:blipFill>
          <a:blip r:embed="rId2"/>
          <a:stretch>
            <a:fillRect/>
          </a:stretch>
        </p:blipFill>
        <p:spPr>
          <a:xfrm>
            <a:off x="1441343" y="1356594"/>
            <a:ext cx="9174996" cy="5048688"/>
          </a:xfrm>
          <a:prstGeom prst="rect">
            <a:avLst/>
          </a:prstGeom>
        </p:spPr>
      </p:pic>
    </p:spTree>
    <p:extLst>
      <p:ext uri="{BB962C8B-B14F-4D97-AF65-F5344CB8AC3E}">
        <p14:creationId xmlns:p14="http://schemas.microsoft.com/office/powerpoint/2010/main" val="222154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D67CA421-FA2B-47ED-A101-F8BBEBB29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F23ADE-60BB-422C-910B-753C34DF216E}"/>
              </a:ext>
            </a:extLst>
          </p:cNvPr>
          <p:cNvSpPr>
            <a:spLocks noGrp="1"/>
          </p:cNvSpPr>
          <p:nvPr>
            <p:ph type="title"/>
          </p:nvPr>
        </p:nvSpPr>
        <p:spPr>
          <a:xfrm>
            <a:off x="8200279" y="1325880"/>
            <a:ext cx="3344020" cy="3066507"/>
          </a:xfrm>
        </p:spPr>
        <p:txBody>
          <a:bodyPr vert="horz" lIns="91440" tIns="45720" rIns="91440" bIns="45720" rtlCol="0" anchor="b">
            <a:normAutofit/>
          </a:bodyPr>
          <a:lstStyle/>
          <a:p>
            <a:r>
              <a:rPr lang="en-US" sz="5400" b="0" i="0" kern="1200">
                <a:solidFill>
                  <a:srgbClr val="EBEBEB"/>
                </a:solidFill>
                <a:latin typeface="+mj-lt"/>
                <a:ea typeface="+mj-ea"/>
                <a:cs typeface="+mj-cs"/>
              </a:rPr>
              <a:t>Remind-Ms. Gill </a:t>
            </a:r>
            <a:r>
              <a:rPr lang="en-US" sz="5400">
                <a:solidFill>
                  <a:srgbClr val="EBEBEB"/>
                </a:solidFill>
              </a:rPr>
              <a:t>2023</a:t>
            </a:r>
            <a:endParaRPr lang="en-US" sz="5400" b="0" i="0" kern="1200">
              <a:solidFill>
                <a:srgbClr val="EBEBEB"/>
              </a:solidFill>
              <a:latin typeface="+mj-lt"/>
              <a:ea typeface="+mj-ea"/>
              <a:cs typeface="+mj-cs"/>
            </a:endParaRPr>
          </a:p>
        </p:txBody>
      </p:sp>
      <p:sp useBgFill="1">
        <p:nvSpPr>
          <p:cNvPr id="25" name="Rectangle 24">
            <a:extLst>
              <a:ext uri="{FF2B5EF4-FFF2-40B4-BE49-F238E27FC236}">
                <a16:creationId xmlns:a16="http://schemas.microsoft.com/office/drawing/2014/main" id="{12425D82-CD5E-45A4-9542-70951E59F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6915664" cy="5578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21DB897-A621-4D5F-AC81-91199AC43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8" name="Picture 7" descr="Logo&#10;&#10;Description automatically generated">
            <a:extLst>
              <a:ext uri="{FF2B5EF4-FFF2-40B4-BE49-F238E27FC236}">
                <a16:creationId xmlns:a16="http://schemas.microsoft.com/office/drawing/2014/main" id="{D3C8D321-9397-46E3-84E3-3C8D03CE6E91}"/>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685212" y="4659579"/>
            <a:ext cx="2743200" cy="1638300"/>
          </a:xfrm>
          <a:prstGeom prst="rect">
            <a:avLst/>
          </a:prstGeom>
        </p:spPr>
      </p:pic>
      <p:pic>
        <p:nvPicPr>
          <p:cNvPr id="6" name="Picture 6" descr="Graphical user interface, text, application, chat or text message&#10;&#10;Description automatically generated">
            <a:extLst>
              <a:ext uri="{FF2B5EF4-FFF2-40B4-BE49-F238E27FC236}">
                <a16:creationId xmlns:a16="http://schemas.microsoft.com/office/drawing/2014/main" id="{2E4AC57B-9C41-48CC-BFAE-487381460C70}"/>
              </a:ext>
            </a:extLst>
          </p:cNvPr>
          <p:cNvPicPr>
            <a:picLocks noGrp="1" noChangeAspect="1"/>
          </p:cNvPicPr>
          <p:nvPr>
            <p:ph idx="1"/>
          </p:nvPr>
        </p:nvPicPr>
        <p:blipFill>
          <a:blip r:embed="rId8"/>
          <a:stretch>
            <a:fillRect/>
          </a:stretch>
        </p:blipFill>
        <p:spPr>
          <a:xfrm>
            <a:off x="2441089" y="1247786"/>
            <a:ext cx="3316208" cy="4170901"/>
          </a:xfrm>
        </p:spPr>
      </p:pic>
    </p:spTree>
    <p:extLst>
      <p:ext uri="{BB962C8B-B14F-4D97-AF65-F5344CB8AC3E}">
        <p14:creationId xmlns:p14="http://schemas.microsoft.com/office/powerpoint/2010/main" val="769511161"/>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F8E3BB-1C12-4274-8B6E-B4E27A3517D8}"/>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sz="4600" b="0" i="0" kern="1200">
                <a:solidFill>
                  <a:srgbClr val="EBEBEB"/>
                </a:solidFill>
                <a:latin typeface="+mj-lt"/>
                <a:ea typeface="+mj-ea"/>
                <a:cs typeface="+mj-cs"/>
              </a:rPr>
              <a:t>Questions?</a:t>
            </a:r>
          </a:p>
        </p:txBody>
      </p:sp>
      <p:sp>
        <p:nvSpPr>
          <p:cNvPr id="24"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6" name="Freeform: Shape 25">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 name="Graphic 6" descr="Questions">
            <a:extLst>
              <a:ext uri="{FF2B5EF4-FFF2-40B4-BE49-F238E27FC236}">
                <a16:creationId xmlns:a16="http://schemas.microsoft.com/office/drawing/2014/main" id="{72D798DA-1A8B-4524-BDD5-D3D6199DF4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8115" y="647698"/>
            <a:ext cx="5562139" cy="5562139"/>
          </a:xfrm>
          <a:prstGeom prst="rect">
            <a:avLst/>
          </a:prstGeom>
          <a:effectLst/>
        </p:spPr>
      </p:pic>
    </p:spTree>
    <p:extLst>
      <p:ext uri="{BB962C8B-B14F-4D97-AF65-F5344CB8AC3E}">
        <p14:creationId xmlns:p14="http://schemas.microsoft.com/office/powerpoint/2010/main" val="270950441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9">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8"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DACEFC8-C1F5-434D-9D5D-8C2C5251F4D4}"/>
              </a:ext>
            </a:extLst>
          </p:cNvPr>
          <p:cNvSpPr>
            <a:spLocks noGrp="1"/>
          </p:cNvSpPr>
          <p:nvPr>
            <p:ph type="title"/>
          </p:nvPr>
        </p:nvSpPr>
        <p:spPr>
          <a:xfrm>
            <a:off x="648930" y="629267"/>
            <a:ext cx="9252154" cy="1016654"/>
          </a:xfrm>
        </p:spPr>
        <p:txBody>
          <a:bodyPr>
            <a:normAutofit/>
          </a:bodyPr>
          <a:lstStyle/>
          <a:p>
            <a:r>
              <a:rPr lang="en-US" altLang="en-US">
                <a:solidFill>
                  <a:srgbClr val="EBEBEB"/>
                </a:solidFill>
                <a:latin typeface="Cooper Black" panose="0208090404030B020404" pitchFamily="18" charset="0"/>
              </a:rPr>
              <a:t>GRADUATION   REQUIREMENTS</a:t>
            </a:r>
            <a:endParaRPr lang="en-US">
              <a:solidFill>
                <a:srgbClr val="EBEBEB"/>
              </a:solidFill>
            </a:endParaRPr>
          </a:p>
        </p:txBody>
      </p:sp>
      <p:sp>
        <p:nvSpPr>
          <p:cNvPr id="19" name="Rectangle 23">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Freeform: Shape 25">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6" name="Content Placeholder 2">
            <a:extLst>
              <a:ext uri="{FF2B5EF4-FFF2-40B4-BE49-F238E27FC236}">
                <a16:creationId xmlns:a16="http://schemas.microsoft.com/office/drawing/2014/main" id="{4512E013-B94A-40C0-A6A8-358CE3E0503A}"/>
              </a:ext>
            </a:extLst>
          </p:cNvPr>
          <p:cNvGraphicFramePr>
            <a:graphicFrameLocks noGrp="1"/>
          </p:cNvGraphicFramePr>
          <p:nvPr>
            <p:ph idx="1"/>
            <p:extLst>
              <p:ext uri="{D42A27DB-BD31-4B8C-83A1-F6EECF244321}">
                <p14:modId xmlns:p14="http://schemas.microsoft.com/office/powerpoint/2010/main" val="2738299139"/>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613168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894D164-3DF2-4384-AA6A-E994C11F2C21}"/>
              </a:ext>
            </a:extLst>
          </p:cNvPr>
          <p:cNvSpPr>
            <a:spLocks noGrp="1"/>
          </p:cNvSpPr>
          <p:nvPr>
            <p:ph type="title"/>
          </p:nvPr>
        </p:nvSpPr>
        <p:spPr>
          <a:xfrm>
            <a:off x="648930" y="629267"/>
            <a:ext cx="9252154" cy="1016654"/>
          </a:xfrm>
        </p:spPr>
        <p:txBody>
          <a:bodyPr>
            <a:normAutofit/>
          </a:bodyPr>
          <a:lstStyle/>
          <a:p>
            <a:r>
              <a:rPr lang="en-US" altLang="en-US">
                <a:solidFill>
                  <a:srgbClr val="EBEBEB"/>
                </a:solidFill>
                <a:latin typeface="Cooper Black" panose="0208090404030B020404" pitchFamily="18" charset="0"/>
              </a:rPr>
              <a:t>GRADUATION   REQUIREMENTS</a:t>
            </a:r>
            <a:endParaRPr lang="en-US">
              <a:solidFill>
                <a:srgbClr val="EBEBEB"/>
              </a:solidFill>
            </a:endParaRPr>
          </a:p>
        </p:txBody>
      </p:sp>
      <p:sp>
        <p:nvSpPr>
          <p:cNvPr id="14" name="Rectangle 13">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F0F51D5F-C534-48FC-A6F0-66D52472D295}"/>
              </a:ext>
            </a:extLst>
          </p:cNvPr>
          <p:cNvGraphicFramePr>
            <a:graphicFrameLocks noGrp="1"/>
          </p:cNvGraphicFramePr>
          <p:nvPr>
            <p:ph idx="1"/>
            <p:extLst>
              <p:ext uri="{D42A27DB-BD31-4B8C-83A1-F6EECF244321}">
                <p14:modId xmlns:p14="http://schemas.microsoft.com/office/powerpoint/2010/main" val="1045173052"/>
              </p:ext>
            </p:extLst>
          </p:nvPr>
        </p:nvGraphicFramePr>
        <p:xfrm>
          <a:off x="501446" y="2785675"/>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323722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1"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43B7D30-1E48-4F42-A583-1C5D5C3F7C24}"/>
              </a:ext>
            </a:extLst>
          </p:cNvPr>
          <p:cNvSpPr>
            <a:spLocks noGrp="1"/>
          </p:cNvSpPr>
          <p:nvPr>
            <p:ph type="title"/>
          </p:nvPr>
        </p:nvSpPr>
        <p:spPr>
          <a:xfrm>
            <a:off x="648930" y="629267"/>
            <a:ext cx="9252154" cy="1016654"/>
          </a:xfrm>
        </p:spPr>
        <p:txBody>
          <a:bodyPr>
            <a:normAutofit fontScale="90000"/>
          </a:bodyPr>
          <a:lstStyle/>
          <a:p>
            <a:pPr>
              <a:lnSpc>
                <a:spcPct val="90000"/>
              </a:lnSpc>
            </a:pPr>
            <a:r>
              <a:rPr lang="en-US" altLang="en-US" sz="4000">
                <a:solidFill>
                  <a:srgbClr val="EBEBEB"/>
                </a:solidFill>
                <a:latin typeface="Bodoni MT"/>
              </a:rPr>
              <a:t>Assessment Requirements </a:t>
            </a:r>
            <a:br>
              <a:rPr lang="en-US" altLang="en-US" sz="4000">
                <a:latin typeface="Bodoni MT" panose="02070603080606020203" pitchFamily="18" charset="0"/>
              </a:rPr>
            </a:br>
            <a:r>
              <a:rPr lang="en-US" altLang="en-US" sz="4000">
                <a:solidFill>
                  <a:srgbClr val="EBEBEB"/>
                </a:solidFill>
                <a:latin typeface="Bodoni MT"/>
              </a:rPr>
              <a:t>      for Graduation 2023</a:t>
            </a:r>
            <a:br>
              <a:rPr lang="en-US" altLang="en-US" sz="2000"/>
            </a:br>
            <a:endParaRPr lang="en-US" sz="2000">
              <a:solidFill>
                <a:srgbClr val="EBEBEB"/>
              </a:solidFill>
            </a:endParaRPr>
          </a:p>
        </p:txBody>
      </p:sp>
      <p:sp>
        <p:nvSpPr>
          <p:cNvPr id="22" name="Rectangle 13">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3" name="Freeform: Shape 15">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7A22178C-913F-4C04-B6AD-7D0A02BFF02B}"/>
              </a:ext>
            </a:extLst>
          </p:cNvPr>
          <p:cNvSpPr>
            <a:spLocks noGrp="1"/>
          </p:cNvSpPr>
          <p:nvPr>
            <p:ph idx="1"/>
          </p:nvPr>
        </p:nvSpPr>
        <p:spPr>
          <a:xfrm>
            <a:off x="648931" y="2548281"/>
            <a:ext cx="5272898" cy="4041205"/>
          </a:xfrm>
        </p:spPr>
        <p:txBody>
          <a:bodyPr>
            <a:normAutofit/>
          </a:bodyPr>
          <a:lstStyle/>
          <a:p>
            <a:r>
              <a:rPr lang="en-US" sz="2400"/>
              <a:t>FSA Reading- level 3 or above</a:t>
            </a:r>
          </a:p>
          <a:p>
            <a:r>
              <a:rPr lang="en-US" sz="2400"/>
              <a:t>Algebra 1 – pass class, pass EOC for credit, 30% of grade</a:t>
            </a:r>
          </a:p>
          <a:p>
            <a:r>
              <a:rPr lang="en-US" sz="2400"/>
              <a:t>Geometry –  pass class- EOC is 30% of grade</a:t>
            </a:r>
          </a:p>
          <a:p>
            <a:r>
              <a:rPr lang="en-US" sz="2400"/>
              <a:t>Biology-pass class- EOC is 30% of grade</a:t>
            </a:r>
          </a:p>
          <a:p>
            <a:r>
              <a:rPr lang="en-US" sz="2400"/>
              <a:t>U.S. History-pass class- EOC is 30% of grade</a:t>
            </a:r>
          </a:p>
          <a:p>
            <a:endParaRPr lang="en-US"/>
          </a:p>
        </p:txBody>
      </p:sp>
      <p:pic>
        <p:nvPicPr>
          <p:cNvPr id="24" name="Graphic 6" descr="Checkmark">
            <a:extLst>
              <a:ext uri="{FF2B5EF4-FFF2-40B4-BE49-F238E27FC236}">
                <a16:creationId xmlns:a16="http://schemas.microsoft.com/office/drawing/2014/main" id="{51DA0C86-AE1F-462D-B421-EAD8C7B7E0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86720" y="2548281"/>
            <a:ext cx="3662018" cy="3662018"/>
          </a:xfrm>
          <a:prstGeom prst="rect">
            <a:avLst/>
          </a:prstGeom>
          <a:effectLst/>
        </p:spPr>
      </p:pic>
    </p:spTree>
    <p:extLst>
      <p:ext uri="{BB962C8B-B14F-4D97-AF65-F5344CB8AC3E}">
        <p14:creationId xmlns:p14="http://schemas.microsoft.com/office/powerpoint/2010/main" val="359658256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881E-966C-4C6D-A269-E741E435DA68}"/>
              </a:ext>
            </a:extLst>
          </p:cNvPr>
          <p:cNvSpPr>
            <a:spLocks noGrp="1"/>
          </p:cNvSpPr>
          <p:nvPr>
            <p:ph type="title"/>
          </p:nvPr>
        </p:nvSpPr>
        <p:spPr>
          <a:xfrm>
            <a:off x="646111" y="452718"/>
            <a:ext cx="9404723" cy="1400530"/>
          </a:xfrm>
        </p:spPr>
        <p:txBody>
          <a:bodyPr>
            <a:normAutofit/>
          </a:bodyPr>
          <a:lstStyle/>
          <a:p>
            <a:r>
              <a:rPr lang="en-US" altLang="en-US"/>
              <a:t>Assessment Requirements 2</a:t>
            </a:r>
            <a:br>
              <a:rPr lang="en-US" altLang="en-US"/>
            </a:br>
            <a:endParaRPr lang="en-US"/>
          </a:p>
        </p:txBody>
      </p:sp>
      <p:graphicFrame>
        <p:nvGraphicFramePr>
          <p:cNvPr id="5" name="Content Placeholder 2">
            <a:extLst>
              <a:ext uri="{FF2B5EF4-FFF2-40B4-BE49-F238E27FC236}">
                <a16:creationId xmlns:a16="http://schemas.microsoft.com/office/drawing/2014/main" id="{2B8526FF-5E57-4EE0-95DF-7AB9D26A1EFA}"/>
              </a:ext>
            </a:extLst>
          </p:cNvPr>
          <p:cNvGraphicFramePr>
            <a:graphicFrameLocks noGrp="1"/>
          </p:cNvGraphicFramePr>
          <p:nvPr>
            <p:ph idx="1"/>
            <p:extLst>
              <p:ext uri="{D42A27DB-BD31-4B8C-83A1-F6EECF244321}">
                <p14:modId xmlns:p14="http://schemas.microsoft.com/office/powerpoint/2010/main" val="2739566937"/>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9897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44B5D-2E61-4C6F-BB3B-FF8A0D6A2CCA}"/>
              </a:ext>
            </a:extLst>
          </p:cNvPr>
          <p:cNvSpPr>
            <a:spLocks noGrp="1"/>
          </p:cNvSpPr>
          <p:nvPr>
            <p:ph type="title"/>
          </p:nvPr>
        </p:nvSpPr>
        <p:spPr/>
        <p:txBody>
          <a:bodyPr/>
          <a:lstStyle/>
          <a:p>
            <a:pPr algn="ctr"/>
            <a:r>
              <a:rPr lang="en-US" altLang="en-US" sz="4400">
                <a:latin typeface="Albertus Extra Bold" pitchFamily="34" charset="0"/>
              </a:rPr>
              <a:t>Grade Point Average</a:t>
            </a:r>
            <a:endParaRPr lang="en-US"/>
          </a:p>
        </p:txBody>
      </p:sp>
      <p:sp>
        <p:nvSpPr>
          <p:cNvPr id="3" name="Content Placeholder 2">
            <a:extLst>
              <a:ext uri="{FF2B5EF4-FFF2-40B4-BE49-F238E27FC236}">
                <a16:creationId xmlns:a16="http://schemas.microsoft.com/office/drawing/2014/main" id="{C4EFBC99-C4C3-42FB-902E-CE4B754C72FE}"/>
              </a:ext>
            </a:extLst>
          </p:cNvPr>
          <p:cNvSpPr>
            <a:spLocks noGrp="1"/>
          </p:cNvSpPr>
          <p:nvPr>
            <p:ph sz="half" idx="1"/>
          </p:nvPr>
        </p:nvSpPr>
        <p:spPr/>
        <p:txBody>
          <a:bodyPr>
            <a:normAutofit lnSpcReduction="10000"/>
          </a:bodyPr>
          <a:lstStyle/>
          <a:p>
            <a:pPr>
              <a:buFont typeface="Wingdings" panose="05000000000000000000" pitchFamily="2" charset="2"/>
              <a:buChar char="v"/>
            </a:pPr>
            <a:r>
              <a:rPr lang="en-US" altLang="en-US" sz="3200"/>
              <a:t>Weighted GPA</a:t>
            </a:r>
          </a:p>
          <a:p>
            <a:pPr>
              <a:buNone/>
            </a:pPr>
            <a:r>
              <a:rPr lang="en-US" altLang="en-US" sz="3200"/>
              <a:t>  Grade=Quality Pts. </a:t>
            </a:r>
          </a:p>
          <a:p>
            <a:pPr>
              <a:buNone/>
            </a:pPr>
            <a:r>
              <a:rPr lang="en-US" altLang="en-US" sz="3200"/>
              <a:t>AP &amp; D E        Honors</a:t>
            </a:r>
          </a:p>
          <a:p>
            <a:r>
              <a:rPr lang="en-US" altLang="en-US" sz="3200"/>
              <a:t>A = 5.0		4.5</a:t>
            </a:r>
          </a:p>
          <a:p>
            <a:r>
              <a:rPr lang="en-US" altLang="en-US" sz="3200"/>
              <a:t>B = 4.0		3.5</a:t>
            </a:r>
          </a:p>
          <a:p>
            <a:r>
              <a:rPr lang="en-US" altLang="en-US" sz="3200"/>
              <a:t>C = 3.0		2.5</a:t>
            </a:r>
          </a:p>
          <a:p>
            <a:r>
              <a:rPr lang="en-US" altLang="en-US" sz="3200"/>
              <a:t>D = 2.0		1.5</a:t>
            </a:r>
          </a:p>
          <a:p>
            <a:endParaRPr lang="en-US"/>
          </a:p>
        </p:txBody>
      </p:sp>
      <p:sp>
        <p:nvSpPr>
          <p:cNvPr id="4" name="Content Placeholder 3">
            <a:extLst>
              <a:ext uri="{FF2B5EF4-FFF2-40B4-BE49-F238E27FC236}">
                <a16:creationId xmlns:a16="http://schemas.microsoft.com/office/drawing/2014/main" id="{67581008-D6FB-4CE7-9CF5-575D96E22227}"/>
              </a:ext>
            </a:extLst>
          </p:cNvPr>
          <p:cNvSpPr>
            <a:spLocks noGrp="1"/>
          </p:cNvSpPr>
          <p:nvPr>
            <p:ph sz="half" idx="2"/>
          </p:nvPr>
        </p:nvSpPr>
        <p:spPr>
          <a:xfrm>
            <a:off x="5654493" y="2056092"/>
            <a:ext cx="4396341" cy="4200245"/>
          </a:xfrm>
        </p:spPr>
        <p:txBody>
          <a:bodyPr>
            <a:normAutofit lnSpcReduction="10000"/>
          </a:bodyPr>
          <a:lstStyle/>
          <a:p>
            <a:r>
              <a:rPr lang="en-US" altLang="en-US" sz="3200"/>
              <a:t>Unweighted GPA</a:t>
            </a:r>
          </a:p>
          <a:p>
            <a:pPr>
              <a:buNone/>
            </a:pPr>
            <a:r>
              <a:rPr lang="en-US" altLang="en-US" sz="3200"/>
              <a:t>  Grade=Quality Pts.</a:t>
            </a:r>
          </a:p>
          <a:p>
            <a:r>
              <a:rPr lang="en-US" altLang="en-US" sz="3200"/>
              <a:t>A = 4.0</a:t>
            </a:r>
          </a:p>
          <a:p>
            <a:r>
              <a:rPr lang="en-US" altLang="en-US" sz="3200"/>
              <a:t>B = 3.0</a:t>
            </a:r>
          </a:p>
          <a:p>
            <a:r>
              <a:rPr lang="en-US" altLang="en-US" sz="3200"/>
              <a:t>C = 2.0</a:t>
            </a:r>
          </a:p>
          <a:p>
            <a:r>
              <a:rPr lang="en-US" altLang="en-US" sz="3200"/>
              <a:t>D = 1.0 </a:t>
            </a:r>
          </a:p>
          <a:p>
            <a:r>
              <a:rPr lang="en-US" altLang="en-US" sz="3200"/>
              <a:t>F = 0.0</a:t>
            </a:r>
          </a:p>
          <a:p>
            <a:endParaRPr lang="en-US"/>
          </a:p>
        </p:txBody>
      </p:sp>
    </p:spTree>
    <p:extLst>
      <p:ext uri="{BB962C8B-B14F-4D97-AF65-F5344CB8AC3E}">
        <p14:creationId xmlns:p14="http://schemas.microsoft.com/office/powerpoint/2010/main" val="4023032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21"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ED9FD74A-AFFB-4A08-B27B-C7CF2C52AD53}"/>
              </a:ext>
            </a:extLst>
          </p:cNvPr>
          <p:cNvSpPr>
            <a:spLocks noGrp="1"/>
          </p:cNvSpPr>
          <p:nvPr>
            <p:ph type="title"/>
          </p:nvPr>
        </p:nvSpPr>
        <p:spPr>
          <a:xfrm>
            <a:off x="806195" y="804672"/>
            <a:ext cx="3521359" cy="5224169"/>
          </a:xfrm>
        </p:spPr>
        <p:txBody>
          <a:bodyPr anchor="ctr">
            <a:normAutofit/>
          </a:bodyPr>
          <a:lstStyle/>
          <a:p>
            <a:pPr algn="ctr"/>
            <a:r>
              <a:rPr lang="en-US" altLang="en-US"/>
              <a:t>Senior Year</a:t>
            </a:r>
            <a:br>
              <a:rPr lang="en-US" altLang="en-US"/>
            </a:br>
            <a:endParaRPr lang="en-US"/>
          </a:p>
        </p:txBody>
      </p:sp>
      <p:sp>
        <p:nvSpPr>
          <p:cNvPr id="3" name="Content Placeholder 2">
            <a:extLst>
              <a:ext uri="{FF2B5EF4-FFF2-40B4-BE49-F238E27FC236}">
                <a16:creationId xmlns:a16="http://schemas.microsoft.com/office/drawing/2014/main" id="{71A04DDC-92B4-4471-AACD-D9EF2DBAF76D}"/>
              </a:ext>
            </a:extLst>
          </p:cNvPr>
          <p:cNvSpPr>
            <a:spLocks noGrp="1"/>
          </p:cNvSpPr>
          <p:nvPr>
            <p:ph idx="1"/>
          </p:nvPr>
        </p:nvSpPr>
        <p:spPr>
          <a:xfrm>
            <a:off x="4975861" y="804671"/>
            <a:ext cx="6399930" cy="5248657"/>
          </a:xfrm>
        </p:spPr>
        <p:txBody>
          <a:bodyPr anchor="ctr">
            <a:normAutofit/>
          </a:bodyPr>
          <a:lstStyle/>
          <a:p>
            <a:r>
              <a:rPr lang="en-US" altLang="en-US"/>
              <a:t>Students will have many ups and downs</a:t>
            </a:r>
          </a:p>
          <a:p>
            <a:r>
              <a:rPr lang="en-US" altLang="en-US"/>
              <a:t>Students may need about +$1000 to cover all expenses of high school and  the college process</a:t>
            </a:r>
          </a:p>
          <a:p>
            <a:pPr lvl="1"/>
            <a:r>
              <a:rPr lang="en-US" altLang="en-US" sz="2000"/>
              <a:t>Yearbook</a:t>
            </a:r>
          </a:p>
          <a:p>
            <a:pPr lvl="1"/>
            <a:r>
              <a:rPr lang="en-US" altLang="en-US" sz="2000"/>
              <a:t>Cap and Gown </a:t>
            </a:r>
          </a:p>
          <a:p>
            <a:pPr lvl="1"/>
            <a:r>
              <a:rPr lang="en-US" altLang="en-US" sz="2000"/>
              <a:t>College application fees</a:t>
            </a:r>
          </a:p>
          <a:p>
            <a:pPr lvl="1"/>
            <a:r>
              <a:rPr lang="en-US" altLang="en-US" sz="2000"/>
              <a:t>Test fees</a:t>
            </a:r>
          </a:p>
          <a:p>
            <a:pPr lvl="1"/>
            <a:r>
              <a:rPr lang="en-US" altLang="en-US" sz="2000"/>
              <a:t>Housing deposits</a:t>
            </a:r>
          </a:p>
          <a:p>
            <a:pPr lvl="1"/>
            <a:r>
              <a:rPr lang="en-US" altLang="en-US" sz="2000"/>
              <a:t>Enrollment deposits</a:t>
            </a:r>
          </a:p>
          <a:p>
            <a:pPr lvl="1"/>
            <a:r>
              <a:rPr lang="en-US" altLang="en-US" sz="2000"/>
              <a:t>Prom</a:t>
            </a:r>
          </a:p>
          <a:p>
            <a:pPr lvl="1"/>
            <a:r>
              <a:rPr lang="en-US" altLang="en-US" sz="2000"/>
              <a:t>Universal’s Senior Graduation event</a:t>
            </a:r>
          </a:p>
          <a:p>
            <a:endParaRPr lang="en-US"/>
          </a:p>
        </p:txBody>
      </p:sp>
      <p:pic>
        <p:nvPicPr>
          <p:cNvPr id="15" name="Graphic 14" descr="Diploma Roll">
            <a:extLst>
              <a:ext uri="{FF2B5EF4-FFF2-40B4-BE49-F238E27FC236}">
                <a16:creationId xmlns:a16="http://schemas.microsoft.com/office/drawing/2014/main" id="{E7E24E32-0269-42A8-ADFF-DF16039940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6319" y="3171495"/>
            <a:ext cx="3662018" cy="3662018"/>
          </a:xfrm>
          <a:prstGeom prst="rect">
            <a:avLst/>
          </a:prstGeom>
          <a:effectLst/>
        </p:spPr>
      </p:pic>
    </p:spTree>
    <p:extLst>
      <p:ext uri="{BB962C8B-B14F-4D97-AF65-F5344CB8AC3E}">
        <p14:creationId xmlns:p14="http://schemas.microsoft.com/office/powerpoint/2010/main" val="21089088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olderType xmlns="6b76f5fc-ce26-421a-98eb-a2514177e0c6" xsi:nil="true"/>
    <Teachers xmlns="6b76f5fc-ce26-421a-98eb-a2514177e0c6">
      <UserInfo>
        <DisplayName/>
        <AccountId xsi:nil="true"/>
        <AccountType/>
      </UserInfo>
    </Teachers>
    <CultureName xmlns="6b76f5fc-ce26-421a-98eb-a2514177e0c6" xsi:nil="true"/>
    <Student_Groups xmlns="6b76f5fc-ce26-421a-98eb-a2514177e0c6">
      <UserInfo>
        <DisplayName/>
        <AccountId xsi:nil="true"/>
        <AccountType/>
      </UserInfo>
    </Student_Groups>
    <Invited_Students xmlns="6b76f5fc-ce26-421a-98eb-a2514177e0c6" xsi:nil="true"/>
    <Owner xmlns="6b76f5fc-ce26-421a-98eb-a2514177e0c6">
      <UserInfo>
        <DisplayName/>
        <AccountId xsi:nil="true"/>
        <AccountType/>
      </UserInfo>
    </Owner>
    <Has_Teacher_Only_SectionGroup xmlns="6b76f5fc-ce26-421a-98eb-a2514177e0c6" xsi:nil="true"/>
    <AppVersion xmlns="6b76f5fc-ce26-421a-98eb-a2514177e0c6" xsi:nil="true"/>
    <NotebookType xmlns="6b76f5fc-ce26-421a-98eb-a2514177e0c6" xsi:nil="true"/>
    <StudentGroups xmlns="6b76f5fc-ce26-421a-98eb-a2514177e0c6" xsi:nil="true"/>
    <Is_Collaboration_Space_Locked xmlns="6b76f5fc-ce26-421a-98eb-a2514177e0c6" xsi:nil="true"/>
    <Invited_Teachers xmlns="6b76f5fc-ce26-421a-98eb-a2514177e0c6" xsi:nil="true"/>
    <Students xmlns="6b76f5fc-ce26-421a-98eb-a2514177e0c6">
      <UserInfo>
        <DisplayName/>
        <AccountId xsi:nil="true"/>
        <AccountType/>
      </UserInfo>
    </Students>
    <Templates xmlns="6b76f5fc-ce26-421a-98eb-a2514177e0c6" xsi:nil="true"/>
    <Self_Registration_Enabled xmlns="6b76f5fc-ce26-421a-98eb-a2514177e0c6" xsi:nil="true"/>
    <DefaultSectionNames xmlns="6b76f5fc-ce26-421a-98eb-a2514177e0c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B204505E5464458F0C4E43646F21F7" ma:contentTypeVersion="28" ma:contentTypeDescription="Create a new document." ma:contentTypeScope="" ma:versionID="95a890204f86d863b3c1b46db73541f8">
  <xsd:schema xmlns:xsd="http://www.w3.org/2001/XMLSchema" xmlns:xs="http://www.w3.org/2001/XMLSchema" xmlns:p="http://schemas.microsoft.com/office/2006/metadata/properties" xmlns:ns3="bc0698b1-1fdd-48d1-ade3-5a038f495d12" xmlns:ns4="6b76f5fc-ce26-421a-98eb-a2514177e0c6" targetNamespace="http://schemas.microsoft.com/office/2006/metadata/properties" ma:root="true" ma:fieldsID="7bf7cf73ea7d0f4bab500e7277690691" ns3:_="" ns4:_="">
    <xsd:import namespace="bc0698b1-1fdd-48d1-ade3-5a038f495d12"/>
    <xsd:import namespace="6b76f5fc-ce26-421a-98eb-a2514177e0c6"/>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Teachers" minOccurs="0"/>
                <xsd:element ref="ns4:Students" minOccurs="0"/>
                <xsd:element ref="ns4:StudentGroups" minOccurs="0"/>
                <xsd:element ref="ns4:DefaultSectionNames" minOccurs="0"/>
                <xsd:element ref="ns4:AppVersion" minOccurs="0"/>
                <xsd:element ref="ns4:MediaServiceMetadata" minOccurs="0"/>
                <xsd:element ref="ns4:MediaServiceFastMetadata" minOccurs="0"/>
                <xsd:element ref="ns4:MediaServiceDateTaken" minOccurs="0"/>
                <xsd:element ref="ns4:Templates" minOccurs="0"/>
                <xsd:element ref="ns4:CultureName"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0698b1-1fdd-48d1-ade3-5a038f495d1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76f5fc-ce26-421a-98eb-a2514177e0c6" elementFormDefault="qualified">
    <xsd:import namespace="http://schemas.microsoft.com/office/2006/documentManagement/types"/>
    <xsd:import namespace="http://schemas.microsoft.com/office/infopath/2007/PartnerControls"/>
    <xsd:element name="NotebookType" ma:index="11" nillable="true" ma:displayName="Notebook Type" ma:indexed="tru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eachers" ma:index="1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Groups" ma:index="16" nillable="true" ma:displayName="StudentGroups" ma:internalName="StudentGroups">
      <xsd:simpleType>
        <xsd:restriction base="dms:Note">
          <xsd:maxLength value="255"/>
        </xsd:restriction>
      </xsd:simpleType>
    </xsd:element>
    <xsd:element name="DefaultSectionNames" ma:index="17" nillable="true" ma:displayName="Default Section Names" ma:internalName="DefaultSectionNames">
      <xsd:simpleType>
        <xsd:restriction base="dms:Note">
          <xsd:maxLength value="255"/>
        </xsd:restriction>
      </xsd:simpleType>
    </xsd:element>
    <xsd:element name="AppVersion" ma:index="18" nillable="true" ma:displayName="App Version" ma:internalName="AppVersion">
      <xsd:simpleType>
        <xsd:restriction base="dms:Text"/>
      </xsd:simpleType>
    </xsd:element>
    <xsd:element name="MediaServiceMetadata" ma:index="19" nillable="true" ma:displayName="MediaServiceMetadata" ma:description="" ma:hidden="true" ma:internalName="MediaServiceMetadata" ma:readOnly="true">
      <xsd:simpleType>
        <xsd:restriction base="dms:Note"/>
      </xsd:simpleType>
    </xsd:element>
    <xsd:element name="MediaServiceFastMetadata" ma:index="20" nillable="true" ma:displayName="MediaServiceFastMetadata" ma:description="" ma:hidden="true" ma:internalName="MediaServiceFastMetadata" ma:readOnly="true">
      <xsd:simpleType>
        <xsd:restriction base="dms:Note"/>
      </xsd:simpleType>
    </xsd:element>
    <xsd:element name="MediaServiceDateTaken" ma:index="21" nillable="true" ma:displayName="MediaServiceDateTaken" ma:description="" ma:hidden="true" ma:internalName="MediaServiceDateTaken" ma:readOnly="true">
      <xsd:simpleType>
        <xsd:restriction base="dms:Text"/>
      </xsd:simpleType>
    </xsd:element>
    <xsd:element name="Templates" ma:index="22" nillable="true" ma:displayName="Templates" ma:internalName="Templates">
      <xsd:simpleType>
        <xsd:restriction base="dms:Note">
          <xsd:maxLength value="255"/>
        </xsd:restriction>
      </xsd:simpleType>
    </xsd:element>
    <xsd:element name="CultureName" ma:index="23" nillable="true" ma:displayName="Culture Name" ma:internalName="CultureName">
      <xsd:simpleType>
        <xsd:restriction base="dms:Text"/>
      </xsd:simpleType>
    </xsd:element>
    <xsd:element name="Student_Groups" ma:index="24"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5" nillable="true" ma:displayName="Invited Teachers" ma:internalName="Invited_Teachers">
      <xsd:simpleType>
        <xsd:restriction base="dms:Note">
          <xsd:maxLength value="255"/>
        </xsd:restriction>
      </xsd:simpleType>
    </xsd:element>
    <xsd:element name="Invited_Students" ma:index="26" nillable="true" ma:displayName="Invited Students" ma:internalName="Invited_Students">
      <xsd:simpleType>
        <xsd:restriction base="dms:Note">
          <xsd:maxLength value="255"/>
        </xsd:restriction>
      </xsd:simpleType>
    </xsd:element>
    <xsd:element name="Self_Registration_Enabled" ma:index="27" nillable="true" ma:displayName="Self Registration Enabled" ma:internalName="Self_Registration_Enabled">
      <xsd:simpleType>
        <xsd:restriction base="dms:Boolean"/>
      </xsd:simpleType>
    </xsd:element>
    <xsd:element name="Has_Teacher_Only_SectionGroup" ma:index="28" nillable="true" ma:displayName="Has Teacher Only SectionGroup" ma:internalName="Has_Teacher_Only_SectionGroup">
      <xsd:simpleType>
        <xsd:restriction base="dms:Boolean"/>
      </xsd:simpleType>
    </xsd:element>
    <xsd:element name="Is_Collaboration_Space_Locked" ma:index="29" nillable="true" ma:displayName="Is Collaboration Space Locked" ma:internalName="Is_Collaboration_Space_Locked">
      <xsd:simpleType>
        <xsd:restriction base="dms:Boolean"/>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MediaServiceAutoTags" ma:index="32" nillable="true" ma:displayName="Tags" ma:internalName="MediaServiceAutoTags"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FC2CE2-EF0E-4F93-9252-38CEA75ED9C9}">
  <ds:schemaRefs>
    <ds:schemaRef ds:uri="6b76f5fc-ce26-421a-98eb-a2514177e0c6"/>
    <ds:schemaRef ds:uri="bc0698b1-1fdd-48d1-ade3-5a038f495d1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A2F1B5A-A05F-4E17-805A-081C8BD32130}">
  <ds:schemaRefs>
    <ds:schemaRef ds:uri="6b76f5fc-ce26-421a-98eb-a2514177e0c6"/>
    <ds:schemaRef ds:uri="bc0698b1-1fdd-48d1-ade3-5a038f495d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7C03613-D1BA-41FD-B0F9-B4F51E7B91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32</Slides>
  <Notes>3</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Ion</vt:lpstr>
      <vt:lpstr>Parent Information Session Juniors</vt:lpstr>
      <vt:lpstr>MEET YOUR COUNSELORS</vt:lpstr>
      <vt:lpstr>What you should know?</vt:lpstr>
      <vt:lpstr>GRADUATION   REQUIREMENTS</vt:lpstr>
      <vt:lpstr>GRADUATION   REQUIREMENTS</vt:lpstr>
      <vt:lpstr>Assessment Requirements        for Graduation 2023 </vt:lpstr>
      <vt:lpstr>Assessment Requirements 2 </vt:lpstr>
      <vt:lpstr>Grade Point Average</vt:lpstr>
      <vt:lpstr>Senior Year </vt:lpstr>
      <vt:lpstr>What you should do?</vt:lpstr>
      <vt:lpstr>When you can help</vt:lpstr>
      <vt:lpstr>Tips</vt:lpstr>
      <vt:lpstr>Tips</vt:lpstr>
      <vt:lpstr>During the Summer</vt:lpstr>
      <vt:lpstr>Senior Year Actions </vt:lpstr>
      <vt:lpstr>Senior Year Actions </vt:lpstr>
      <vt:lpstr>Senior Year Actions </vt:lpstr>
      <vt:lpstr>Senior Year Actions </vt:lpstr>
      <vt:lpstr>Senior Year Actions </vt:lpstr>
      <vt:lpstr>How do I make an appointment with the counselor?</vt:lpstr>
      <vt:lpstr>Schedule an appointment with your  School Counselor</vt:lpstr>
      <vt:lpstr>VALENCIA COLLEGE TRANSITION COACH</vt:lpstr>
      <vt:lpstr>Xello</vt:lpstr>
      <vt:lpstr>Xello Landing Page</vt:lpstr>
      <vt:lpstr>Complete Xello lessons</vt:lpstr>
      <vt:lpstr>Xello-Resume No resume = No Letter of Recommendation</vt:lpstr>
      <vt:lpstr>Xello</vt:lpstr>
      <vt:lpstr>PowerPoint Presentation</vt:lpstr>
      <vt:lpstr>Scholarship Money</vt:lpstr>
      <vt:lpstr>Scholarship Money</vt:lpstr>
      <vt:lpstr>Remind-Ms. Gill 2023</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Information Session Juniors</dc:title>
  <dc:creator>Karen Gill</dc:creator>
  <cp:revision>4</cp:revision>
  <dcterms:created xsi:type="dcterms:W3CDTF">2020-10-20T18:23:04Z</dcterms:created>
  <dcterms:modified xsi:type="dcterms:W3CDTF">2021-11-10T18:55:11Z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0x01010076B204505E5464458F0C4E43646F21F7</vt:lpwstr>
  </property>
</Properties>
</file>